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0.31122448979591844</c:v>
                </c:pt>
                <c:pt idx="1">
                  <c:v>0.68877551020408168</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0.31122448979591844</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9.5876977796593774</c:v>
                </c:pt>
                <c:pt idx="1">
                  <c:v>8.5482742567855645</c:v>
                </c:pt>
                <c:pt idx="2">
                  <c:v>8.0263839092673308</c:v>
                </c:pt>
                <c:pt idx="3">
                  <c:v>8.2731864517866747</c:v>
                </c:pt>
                <c:pt idx="4">
                  <c:v>9.7390773668338646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9.1571292585204827</c:v>
                </c:pt>
                <c:pt idx="1">
                  <c:v>8.3304696554909743</c:v>
                </c:pt>
                <c:pt idx="2">
                  <c:v>7.8925066566075044</c:v>
                </c:pt>
                <c:pt idx="3">
                  <c:v>8.228209355031975</c:v>
                </c:pt>
                <c:pt idx="4">
                  <c:v>9.6982678622349301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Manchester University NHS Foundation Trust</c:v>
                </c:pt>
                <c:pt idx="2">
                  <c:v>Lancashire Teaching Hospitals NHS Foundation Trust</c:v>
                </c:pt>
                <c:pt idx="3">
                  <c:v>Wirral University Teaching Hospital NHS Foundation Trust</c:v>
                </c:pt>
                <c:pt idx="4">
                  <c:v>Mersey and West Lancashire Teaching Hospitals NHS Trust</c:v>
                </c:pt>
              </c:strCache>
            </c:strRef>
          </c:cat>
          <c:val>
            <c:numRef>
              <c:f>Sheet1!$B$2:$B$6</c:f>
              <c:numCache>
                <c:formatCode>0.0</c:formatCode>
                <c:ptCount val="5"/>
                <c:pt idx="0">
                  <c:v>7.4804061029182476</c:v>
                </c:pt>
                <c:pt idx="1">
                  <c:v>6.0979225405887334</c:v>
                </c:pt>
                <c:pt idx="2">
                  <c:v>5.691472711047858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A6D-4C53-95D1-CBE74C6EB85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Manchester University NHS Foundation Trust</c:v>
                </c:pt>
                <c:pt idx="2">
                  <c:v>Lancashire Teaching Hospitals NHS Foundation Trust</c:v>
                </c:pt>
                <c:pt idx="3">
                  <c:v>Wirral University Teaching Hospital NHS Foundation Trust</c:v>
                </c:pt>
                <c:pt idx="4">
                  <c:v>Mersey and West Lancashire Teaching Hospitals NHS Trust</c:v>
                </c:pt>
              </c:strCache>
            </c:strRef>
          </c:cat>
          <c:val>
            <c:numRef>
              <c:f>Sheet1!$C$2:$C$6</c:f>
              <c:numCache>
                <c:formatCode>0.0</c:formatCode>
                <c:ptCount val="5"/>
                <c:pt idx="0">
                  <c:v>2.5195938970817524</c:v>
                </c:pt>
                <c:pt idx="1">
                  <c:v>3.9020774594112666</c:v>
                </c:pt>
                <c:pt idx="2">
                  <c:v>4.308527288952142</c:v>
                </c:pt>
                <c:pt idx="3">
                  <c:v>10</c:v>
                </c:pt>
                <c:pt idx="4">
                  <c:v>10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A6D-4C53-95D1-CBE74C6EB85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3.7858864053906398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0.29243525772496159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3.569624581954975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0.10794848656936917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5.518038103786707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5.8631339540930876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4.3848597674826939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0.28913364353720628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0.23349720193651891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2.4376775325658002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0.23349720193651891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0.13663917901310274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5.8649073183090081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6.1263293792393192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6.5596185096949764</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Countess Of Chester Hospital NHS Foundation Trust</c:v>
                </c:pt>
                <c:pt idx="2">
                  <c:v>Stockport NHS Foundation Trust</c:v>
                </c:pt>
                <c:pt idx="3">
                  <c:v>Lancashire Teaching Hospitals NHS Foundation Trust</c:v>
                </c:pt>
                <c:pt idx="4">
                  <c:v>Tameside and Glossop Integrated Care NHS Foundation Trust</c:v>
                </c:pt>
              </c:strCache>
            </c:strRef>
          </c:cat>
          <c:val>
            <c:numRef>
              <c:f>Sheet1!$B$2:$B$6</c:f>
              <c:numCache>
                <c:formatCode>0.0</c:formatCode>
                <c:ptCount val="5"/>
                <c:pt idx="0">
                  <c:v>6.1129553758058224</c:v>
                </c:pt>
                <c:pt idx="1">
                  <c:v>6.2662762243047903</c:v>
                </c:pt>
                <c:pt idx="2">
                  <c:v>6.3540875989072347</c:v>
                </c:pt>
                <c:pt idx="3">
                  <c:v>6.5596185096949764</c:v>
                </c:pt>
                <c:pt idx="4">
                  <c:v>6.5888572467040811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59-4E3C-A968-FFA9176D630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Countess Of Chester Hospital NHS Foundation Trust</c:v>
                </c:pt>
                <c:pt idx="2">
                  <c:v>Stockport NHS Foundation Trust</c:v>
                </c:pt>
                <c:pt idx="3">
                  <c:v>Lancashire Teaching Hospitals NHS Foundation Trust</c:v>
                </c:pt>
                <c:pt idx="4">
                  <c:v>Tameside and Glossop Integrated Care NHS Foundation Trust</c:v>
                </c:pt>
              </c:strCache>
            </c:strRef>
          </c:cat>
          <c:val>
            <c:numRef>
              <c:f>Sheet1!$C$2:$C$6</c:f>
              <c:numCache>
                <c:formatCode>0.0</c:formatCode>
                <c:ptCount val="5"/>
                <c:pt idx="0">
                  <c:v>3.8870446241941776</c:v>
                </c:pt>
                <c:pt idx="1">
                  <c:v>3.7337237756952097</c:v>
                </c:pt>
                <c:pt idx="2">
                  <c:v>3.6459124010927653</c:v>
                </c:pt>
                <c:pt idx="3">
                  <c:v>3.4403814903050236</c:v>
                </c:pt>
                <c:pt idx="4">
                  <c:v>3.4111427532959189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59-4E3C-A968-FFA9176D630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University Hospitals Of Morecambe Bay NHS Foundation Trust</c:v>
                </c:pt>
                <c:pt idx="3">
                  <c:v>Mersey and West Lancashire Teaching Hospitals NHS Trust</c:v>
                </c:pt>
                <c:pt idx="4">
                  <c:v>Bolton NHS Foundation Trust</c:v>
                </c:pt>
              </c:strCache>
            </c:strRef>
          </c:cat>
          <c:val>
            <c:numRef>
              <c:f>Sheet1!$B$2:$B$6</c:f>
              <c:numCache>
                <c:formatCode>0.0</c:formatCode>
                <c:ptCount val="5"/>
                <c:pt idx="0">
                  <c:v>7.908072171475041</c:v>
                </c:pt>
                <c:pt idx="1">
                  <c:v>7.4416257469623579</c:v>
                </c:pt>
                <c:pt idx="2">
                  <c:v>7.4100261100495306</c:v>
                </c:pt>
                <c:pt idx="3">
                  <c:v>7.3190150564982916</c:v>
                </c:pt>
                <c:pt idx="4">
                  <c:v>7.13101965873404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4B-4C8E-9FBB-CBA49E0FC9A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University Hospitals Of Morecambe Bay NHS Foundation Trust</c:v>
                </c:pt>
                <c:pt idx="3">
                  <c:v>Mersey and West Lancashire Teaching Hospitals NHS Trust</c:v>
                </c:pt>
                <c:pt idx="4">
                  <c:v>Bolton NHS Foundation Trust</c:v>
                </c:pt>
              </c:strCache>
            </c:strRef>
          </c:cat>
          <c:val>
            <c:numRef>
              <c:f>Sheet1!$C$2:$C$6</c:f>
              <c:numCache>
                <c:formatCode>0.0</c:formatCode>
                <c:ptCount val="5"/>
                <c:pt idx="0">
                  <c:v>2.091927828524959</c:v>
                </c:pt>
                <c:pt idx="1">
                  <c:v>2.5583742530376421</c:v>
                </c:pt>
                <c:pt idx="2">
                  <c:v>2.5899738899504694</c:v>
                </c:pt>
                <c:pt idx="3">
                  <c:v>2.6809849435017084</c:v>
                </c:pt>
                <c:pt idx="4">
                  <c:v>2.86898034126596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4B-4C8E-9FBB-CBA49E0FC9A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0.16226695471177877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0.42341343072259097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0.11804449882395396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1.2323677553291361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0.11804449882395396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0.42341343072259097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0.11732601547763633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6.3631077063033574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0.36856921567812329</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0.47925328520617061</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0.13361223276585488</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1.3948926804605755</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0.13361223276585488</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0.47925328520617061</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4.1465245825197172E-2</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6.9480939163024136</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0.44093619179204779</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0.6503805073993254</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0.18132122287618735</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1.8929677422978539</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0.18132122287618735</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6.5067868566369924E-2</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6.3676539064791564</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6.8221643324378283</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7.5246789135376773</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Manchester University NHS Foundation Trust</c:v>
                </c:pt>
                <c:pt idx="2">
                  <c:v>Countess Of Chester Hospital NHS Foundation Trust</c:v>
                </c:pt>
                <c:pt idx="3">
                  <c:v>Tameside and Glossop Integrated Care NHS Foundation Trust</c:v>
                </c:pt>
                <c:pt idx="4">
                  <c:v>University Hospitals Of Morecambe Bay NHS Foundation Trust</c:v>
                </c:pt>
              </c:strCache>
            </c:strRef>
          </c:cat>
          <c:val>
            <c:numRef>
              <c:f>Sheet1!$B$2:$B$6</c:f>
              <c:numCache>
                <c:formatCode>0.0</c:formatCode>
                <c:ptCount val="5"/>
                <c:pt idx="0">
                  <c:v>4.8997486246740003</c:v>
                </c:pt>
                <c:pt idx="1">
                  <c:v>5.4029615240437927</c:v>
                </c:pt>
                <c:pt idx="2">
                  <c:v>6.1094949433740124</c:v>
                </c:pt>
                <c:pt idx="3">
                  <c:v>6.1840617959386286</c:v>
                </c:pt>
                <c:pt idx="4">
                  <c:v>6.2419242844236491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979-4457-871A-076790E625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Manchester University NHS Foundation Trust</c:v>
                </c:pt>
                <c:pt idx="2">
                  <c:v>Countess Of Chester Hospital NHS Foundation Trust</c:v>
                </c:pt>
                <c:pt idx="3">
                  <c:v>Tameside and Glossop Integrated Care NHS Foundation Trust</c:v>
                </c:pt>
                <c:pt idx="4">
                  <c:v>University Hospitals Of Morecambe Bay NHS Foundation Trust</c:v>
                </c:pt>
              </c:strCache>
            </c:strRef>
          </c:cat>
          <c:val>
            <c:numRef>
              <c:f>Sheet1!$C$2:$C$6</c:f>
              <c:numCache>
                <c:formatCode>0.0</c:formatCode>
                <c:ptCount val="5"/>
                <c:pt idx="0">
                  <c:v>5.1002513753259997</c:v>
                </c:pt>
                <c:pt idx="1">
                  <c:v>4.5970384759562073</c:v>
                </c:pt>
                <c:pt idx="2">
                  <c:v>3.8905050566259876</c:v>
                </c:pt>
                <c:pt idx="3">
                  <c:v>3.8159382040613714</c:v>
                </c:pt>
                <c:pt idx="4">
                  <c:v>3.7580757155763509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979-4457-871A-076790E625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Mid Cheshire Hospitals NHS Foundation Trust</c:v>
                </c:pt>
                <c:pt idx="2">
                  <c:v>Stockport NHS Foundation Trust</c:v>
                </c:pt>
                <c:pt idx="3">
                  <c:v>Alder Hey Children's NHS Foundation Trust</c:v>
                </c:pt>
                <c:pt idx="4">
                  <c:v>Lancashire Teaching Hospitals NHS Foundation Trust</c:v>
                </c:pt>
              </c:strCache>
            </c:strRef>
          </c:cat>
          <c:val>
            <c:numRef>
              <c:f>Sheet1!$B$2:$B$6</c:f>
              <c:numCache>
                <c:formatCode>0.0</c:formatCode>
                <c:ptCount val="5"/>
                <c:pt idx="0">
                  <c:v>7.3131422661150403</c:v>
                </c:pt>
                <c:pt idx="1">
                  <c:v>7.2118671072934024</c:v>
                </c:pt>
                <c:pt idx="2">
                  <c:v>7.1986881390140107</c:v>
                </c:pt>
                <c:pt idx="3">
                  <c:v>7.0805055037559068</c:v>
                </c:pt>
                <c:pt idx="4">
                  <c:v>6.8221643324378283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AC-4FA9-BC3A-25C723BC48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Mid Cheshire Hospitals NHS Foundation Trust</c:v>
                </c:pt>
                <c:pt idx="2">
                  <c:v>Stockport NHS Foundation Trust</c:v>
                </c:pt>
                <c:pt idx="3">
                  <c:v>Alder Hey Children's NHS Foundation Trust</c:v>
                </c:pt>
                <c:pt idx="4">
                  <c:v>Lancashire Teaching Hospitals NHS Foundation Trust</c:v>
                </c:pt>
              </c:strCache>
            </c:strRef>
          </c:cat>
          <c:val>
            <c:numRef>
              <c:f>Sheet1!$C$2:$C$6</c:f>
              <c:numCache>
                <c:formatCode>0.0</c:formatCode>
                <c:ptCount val="5"/>
                <c:pt idx="0">
                  <c:v>2.6868577338849597</c:v>
                </c:pt>
                <c:pt idx="1">
                  <c:v>2.7881328927065976</c:v>
                </c:pt>
                <c:pt idx="2">
                  <c:v>2.8013118609859893</c:v>
                </c:pt>
                <c:pt idx="3">
                  <c:v>2.9194944962440932</c:v>
                </c:pt>
                <c:pt idx="4">
                  <c:v>3.1778356675621717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AC-4FA9-BC3A-25C723BC48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0.63625308692198512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0.71128092172510815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0.1982998030666856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2.0702217013260213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0.19829980306668649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0.71128092172510815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0.23322891447076621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6.8221643324378283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7.9248179448479661</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Stockport NHS Foundation Trust</c:v>
                </c:pt>
                <c:pt idx="3">
                  <c:v>Lancashire Teaching Hospitals NHS Foundation Trust</c:v>
                </c:pt>
                <c:pt idx="4">
                  <c:v>Mid Cheshire Hospitals NHS Foundation Trust</c:v>
                </c:pt>
              </c:strCache>
            </c:strRef>
          </c:cat>
          <c:val>
            <c:numRef>
              <c:f>Sheet1!$B$2:$B$6</c:f>
              <c:numCache>
                <c:formatCode>0.0</c:formatCode>
                <c:ptCount val="5"/>
                <c:pt idx="0">
                  <c:v>7.4362680790051758</c:v>
                </c:pt>
                <c:pt idx="1">
                  <c:v>7.8177018658258994</c:v>
                </c:pt>
                <c:pt idx="2">
                  <c:v>7.8896907399953644</c:v>
                </c:pt>
                <c:pt idx="3">
                  <c:v>7.9248179448479661</c:v>
                </c:pt>
                <c:pt idx="4">
                  <c:v>7.9374687931667331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696-42D1-B129-4F9419AECCC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Stockport NHS Foundation Trust</c:v>
                </c:pt>
                <c:pt idx="3">
                  <c:v>Lancashire Teaching Hospitals NHS Foundation Trust</c:v>
                </c:pt>
                <c:pt idx="4">
                  <c:v>Mid Cheshire Hospitals NHS Foundation Trust</c:v>
                </c:pt>
              </c:strCache>
            </c:strRef>
          </c:cat>
          <c:val>
            <c:numRef>
              <c:f>Sheet1!$C$2:$C$6</c:f>
              <c:numCache>
                <c:formatCode>0.0</c:formatCode>
                <c:ptCount val="5"/>
                <c:pt idx="0">
                  <c:v>2.5637319209948242</c:v>
                </c:pt>
                <c:pt idx="1">
                  <c:v>2.1822981341741006</c:v>
                </c:pt>
                <c:pt idx="2">
                  <c:v>2.1103092600046356</c:v>
                </c:pt>
                <c:pt idx="3">
                  <c:v>2.0751820551520339</c:v>
                </c:pt>
                <c:pt idx="4">
                  <c:v>2.0625312068332669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696-42D1-B129-4F9419AECCC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Warrington and Halton Teaching Hospitals NHS Foundation Trust</c:v>
                </c:pt>
                <c:pt idx="1">
                  <c:v>Mersey and West Lancashire Teaching Hospitals NHS Trust</c:v>
                </c:pt>
                <c:pt idx="2">
                  <c:v>Wrightington, Wigan and Leigh NHS Foundation Trust</c:v>
                </c:pt>
                <c:pt idx="3">
                  <c:v>Bolton NHS Foundation Trust</c:v>
                </c:pt>
                <c:pt idx="4">
                  <c:v>Alder Hey Children's NHS Foundation Trust</c:v>
                </c:pt>
              </c:strCache>
            </c:strRef>
          </c:cat>
          <c:val>
            <c:numRef>
              <c:f>Sheet1!$B$2:$B$6</c:f>
              <c:numCache>
                <c:formatCode>0.0</c:formatCode>
                <c:ptCount val="5"/>
                <c:pt idx="0">
                  <c:v>9.0715567603787193</c:v>
                </c:pt>
                <c:pt idx="1">
                  <c:v>8.6434247482800899</c:v>
                </c:pt>
                <c:pt idx="2">
                  <c:v>8.6113485708522983</c:v>
                </c:pt>
                <c:pt idx="3">
                  <c:v>8.5920308927989257</c:v>
                </c:pt>
                <c:pt idx="4">
                  <c:v>8.5834079141425139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0E-49C2-8CFA-EF348C5076B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Warrington and Halton Teaching Hospitals NHS Foundation Trust</c:v>
                </c:pt>
                <c:pt idx="1">
                  <c:v>Mersey and West Lancashire Teaching Hospitals NHS Trust</c:v>
                </c:pt>
                <c:pt idx="2">
                  <c:v>Wrightington, Wigan and Leigh NHS Foundation Trust</c:v>
                </c:pt>
                <c:pt idx="3">
                  <c:v>Bolton NHS Foundation Trust</c:v>
                </c:pt>
                <c:pt idx="4">
                  <c:v>Alder Hey Children's NHS Foundation Trust</c:v>
                </c:pt>
              </c:strCache>
            </c:strRef>
          </c:cat>
          <c:val>
            <c:numRef>
              <c:f>Sheet1!$C$2:$C$6</c:f>
              <c:numCache>
                <c:formatCode>0.0</c:formatCode>
                <c:ptCount val="5"/>
                <c:pt idx="0">
                  <c:v>0.92844323962128072</c:v>
                </c:pt>
                <c:pt idx="1">
                  <c:v>1.3565752517199101</c:v>
                </c:pt>
                <c:pt idx="2">
                  <c:v>1.3886514291477017</c:v>
                </c:pt>
                <c:pt idx="3">
                  <c:v>1.4079691072010743</c:v>
                </c:pt>
                <c:pt idx="4">
                  <c:v>1.4165920858574861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0E-49C2-8CFA-EF348C5076B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0.38156214233006747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0.11896771826210362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1.24200603477464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0.11896771826210362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0.34926416603667221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7.9248179448479661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8.0128021771469538</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Northern Care Alliance NHS Foundation Trust</c:v>
                </c:pt>
                <c:pt idx="2">
                  <c:v>East Lancashire Hospitals NHS Trust</c:v>
                </c:pt>
                <c:pt idx="3">
                  <c:v>Blackpool Teaching Hospitals NHS Foundation Trust</c:v>
                </c:pt>
                <c:pt idx="4">
                  <c:v>Lancashire Teaching Hospitals NHS Foundation Trust</c:v>
                </c:pt>
              </c:strCache>
            </c:strRef>
          </c:cat>
          <c:val>
            <c:numRef>
              <c:f>Sheet1!$B$2:$B$6</c:f>
              <c:numCache>
                <c:formatCode>0.0</c:formatCode>
                <c:ptCount val="5"/>
                <c:pt idx="0">
                  <c:v>7.7324877046817893</c:v>
                </c:pt>
                <c:pt idx="1">
                  <c:v>7.8510003116055271</c:v>
                </c:pt>
                <c:pt idx="2">
                  <c:v>7.9570727335092863</c:v>
                </c:pt>
                <c:pt idx="3">
                  <c:v>7.994088675905159</c:v>
                </c:pt>
                <c:pt idx="4">
                  <c:v>8.0128021771469538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4E7-4B26-B7AC-99618AFC8D1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Northern Care Alliance NHS Foundation Trust</c:v>
                </c:pt>
                <c:pt idx="2">
                  <c:v>East Lancashire Hospitals NHS Trust</c:v>
                </c:pt>
                <c:pt idx="3">
                  <c:v>Blackpool Teaching Hospitals NHS Foundation Trust</c:v>
                </c:pt>
                <c:pt idx="4">
                  <c:v>Lancashire Teaching Hospitals NHS Foundation Trust</c:v>
                </c:pt>
              </c:strCache>
            </c:strRef>
          </c:cat>
          <c:val>
            <c:numRef>
              <c:f>Sheet1!$C$2:$C$6</c:f>
              <c:numCache>
                <c:formatCode>0.0</c:formatCode>
                <c:ptCount val="5"/>
                <c:pt idx="0">
                  <c:v>2.2675122953182107</c:v>
                </c:pt>
                <c:pt idx="1">
                  <c:v>2.1489996883944729</c:v>
                </c:pt>
                <c:pt idx="2">
                  <c:v>2.0429272664907137</c:v>
                </c:pt>
                <c:pt idx="3">
                  <c:v>2.005911324094841</c:v>
                </c:pt>
                <c:pt idx="4">
                  <c:v>1.9871978228530462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4E7-4B26-B7AC-99618AFC8D1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Wrightington, Wigan and Leigh NHS Foundation Trust</c:v>
                </c:pt>
                <c:pt idx="2">
                  <c:v>Bolton NHS Foundation Trust</c:v>
                </c:pt>
                <c:pt idx="3">
                  <c:v>Manchester University NHS Foundation Trust</c:v>
                </c:pt>
                <c:pt idx="4">
                  <c:v>Lancashire Teaching Hospitals NHS Foundation Trust</c:v>
                </c:pt>
              </c:strCache>
            </c:strRef>
          </c:cat>
          <c:val>
            <c:numRef>
              <c:f>Sheet1!$B$2:$B$6</c:f>
              <c:numCache>
                <c:formatCode>0.0</c:formatCode>
                <c:ptCount val="5"/>
                <c:pt idx="0">
                  <c:v>7.1567895031238047</c:v>
                </c:pt>
                <c:pt idx="1">
                  <c:v>7.4044258714213882</c:v>
                </c:pt>
                <c:pt idx="2">
                  <c:v>7.4330219571465506</c:v>
                </c:pt>
                <c:pt idx="3">
                  <c:v>7.4747714176603006</c:v>
                </c:pt>
                <c:pt idx="4">
                  <c:v>7.5246789135376773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786-4604-BDE7-488B0D2C706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Wrightington, Wigan and Leigh NHS Foundation Trust</c:v>
                </c:pt>
                <c:pt idx="2">
                  <c:v>Bolton NHS Foundation Trust</c:v>
                </c:pt>
                <c:pt idx="3">
                  <c:v>Manchester University NHS Foundation Trust</c:v>
                </c:pt>
                <c:pt idx="4">
                  <c:v>Lancashire Teaching Hospitals NHS Foundation Trust</c:v>
                </c:pt>
              </c:strCache>
            </c:strRef>
          </c:cat>
          <c:val>
            <c:numRef>
              <c:f>Sheet1!$C$2:$C$6</c:f>
              <c:numCache>
                <c:formatCode>0.0</c:formatCode>
                <c:ptCount val="5"/>
                <c:pt idx="0">
                  <c:v>2.8432104968761953</c:v>
                </c:pt>
                <c:pt idx="1">
                  <c:v>2.5955741285786118</c:v>
                </c:pt>
                <c:pt idx="2">
                  <c:v>2.5669780428534494</c:v>
                </c:pt>
                <c:pt idx="3">
                  <c:v>2.5252285823396994</c:v>
                </c:pt>
                <c:pt idx="4">
                  <c:v>2.4753210864623227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786-4604-BDE7-488B0D2C706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University Hospitals Of Morecambe Bay NHS Foundation Trust</c:v>
                </c:pt>
                <c:pt idx="3">
                  <c:v>Warrington and Halton Teaching Hospitals NHS Foundation Trust</c:v>
                </c:pt>
                <c:pt idx="4">
                  <c:v>Bolton NHS Foundation Trust</c:v>
                </c:pt>
              </c:strCache>
            </c:strRef>
          </c:cat>
          <c:val>
            <c:numRef>
              <c:f>Sheet1!$B$2:$B$6</c:f>
              <c:numCache>
                <c:formatCode>0.0</c:formatCode>
                <c:ptCount val="5"/>
                <c:pt idx="0">
                  <c:v>9.3360545076423467</c:v>
                </c:pt>
                <c:pt idx="1">
                  <c:v>9.284000872283201</c:v>
                </c:pt>
                <c:pt idx="2">
                  <c:v>9.0966446212559511</c:v>
                </c:pt>
                <c:pt idx="3">
                  <c:v>9.0241010900647041</c:v>
                </c:pt>
                <c:pt idx="4">
                  <c:v>8.6531553449435954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0E-4F8E-9E84-0BF7C358A3D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University Hospitals Of Morecambe Bay NHS Foundation Trust</c:v>
                </c:pt>
                <c:pt idx="3">
                  <c:v>Warrington and Halton Teaching Hospitals NHS Foundation Trust</c:v>
                </c:pt>
                <c:pt idx="4">
                  <c:v>Bolton NHS Foundation Trust</c:v>
                </c:pt>
              </c:strCache>
            </c:strRef>
          </c:cat>
          <c:val>
            <c:numRef>
              <c:f>Sheet1!$C$2:$C$6</c:f>
              <c:numCache>
                <c:formatCode>0.0</c:formatCode>
                <c:ptCount val="5"/>
                <c:pt idx="0">
                  <c:v>0.66394549235765332</c:v>
                </c:pt>
                <c:pt idx="1">
                  <c:v>0.71599912771679897</c:v>
                </c:pt>
                <c:pt idx="2">
                  <c:v>0.90335537874404892</c:v>
                </c:pt>
                <c:pt idx="3">
                  <c:v>0.97589890993529593</c:v>
                </c:pt>
                <c:pt idx="4">
                  <c:v>1.3468446550564046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0E-4F8E-9E84-0BF7C358A3D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0.21463295538495863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0.40263191406425758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0.11225076735315831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1.1718820239415892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0.11225076735316009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0.39045255593509332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8.0128021771469538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8.4112711616418014</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Mid Cheshire Hospitals NHS Foundation Trust</c:v>
                </c:pt>
                <c:pt idx="2">
                  <c:v>Northern Care Alliance NHS Foundation Trust</c:v>
                </c:pt>
                <c:pt idx="3">
                  <c:v>Stockport NHS Foundation Trust</c:v>
                </c:pt>
                <c:pt idx="4">
                  <c:v>Blackpool Teaching Hospitals NHS Foundation Trust</c:v>
                </c:pt>
              </c:strCache>
            </c:strRef>
          </c:cat>
          <c:val>
            <c:numRef>
              <c:f>Sheet1!$B$2:$B$6</c:f>
              <c:numCache>
                <c:formatCode>0.0</c:formatCode>
                <c:ptCount val="5"/>
                <c:pt idx="0">
                  <c:v>8.4112711616418014</c:v>
                </c:pt>
                <c:pt idx="1">
                  <c:v>8.5156557883451853</c:v>
                </c:pt>
                <c:pt idx="2">
                  <c:v>8.5656708266887538</c:v>
                </c:pt>
                <c:pt idx="3">
                  <c:v>8.5832375763568205</c:v>
                </c:pt>
                <c:pt idx="4">
                  <c:v>8.6235497303825976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9AB-4715-A5DA-F8D6FF0FA5F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Mid Cheshire Hospitals NHS Foundation Trust</c:v>
                </c:pt>
                <c:pt idx="2">
                  <c:v>Northern Care Alliance NHS Foundation Trust</c:v>
                </c:pt>
                <c:pt idx="3">
                  <c:v>Stockport NHS Foundation Trust</c:v>
                </c:pt>
                <c:pt idx="4">
                  <c:v>Blackpool Teaching Hospitals NHS Foundation Trust</c:v>
                </c:pt>
              </c:strCache>
            </c:strRef>
          </c:cat>
          <c:val>
            <c:numRef>
              <c:f>Sheet1!$C$2:$C$6</c:f>
              <c:numCache>
                <c:formatCode>0.0</c:formatCode>
                <c:ptCount val="5"/>
                <c:pt idx="0">
                  <c:v>1.5887288383581986</c:v>
                </c:pt>
                <c:pt idx="1">
                  <c:v>1.4843442116548147</c:v>
                </c:pt>
                <c:pt idx="2">
                  <c:v>1.4343291733112462</c:v>
                </c:pt>
                <c:pt idx="3">
                  <c:v>1.4167624236431795</c:v>
                </c:pt>
                <c:pt idx="4">
                  <c:v>1.3764502696174024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9AB-4715-A5DA-F8D6FF0FA5F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Alder Hey Children's NHS Foundation Trust</c:v>
                </c:pt>
                <c:pt idx="2">
                  <c:v>Mersey and West Lancashire Teaching Hospitals NHS Trust</c:v>
                </c:pt>
                <c:pt idx="3">
                  <c:v>Wirral University Teaching Hospital NHS Foundation Trust</c:v>
                </c:pt>
                <c:pt idx="4">
                  <c:v>University Hospitals Of Morecambe Bay NHS Foundation Trust</c:v>
                </c:pt>
              </c:strCache>
            </c:strRef>
          </c:cat>
          <c:val>
            <c:numRef>
              <c:f>Sheet1!$B$2:$B$6</c:f>
              <c:numCache>
                <c:formatCode>0.0</c:formatCode>
                <c:ptCount val="5"/>
                <c:pt idx="0">
                  <c:v>9.3542096990014247</c:v>
                </c:pt>
                <c:pt idx="1">
                  <c:v>9.3369018995188569</c:v>
                </c:pt>
                <c:pt idx="2">
                  <c:v>9.1153393143771329</c:v>
                </c:pt>
                <c:pt idx="3">
                  <c:v>9.0898024166218736</c:v>
                </c:pt>
                <c:pt idx="4">
                  <c:v>9.0028369787108637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7A5-4E66-A295-634837DDA91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Alder Hey Children's NHS Foundation Trust</c:v>
                </c:pt>
                <c:pt idx="2">
                  <c:v>Mersey and West Lancashire Teaching Hospitals NHS Trust</c:v>
                </c:pt>
                <c:pt idx="3">
                  <c:v>Wirral University Teaching Hospital NHS Foundation Trust</c:v>
                </c:pt>
                <c:pt idx="4">
                  <c:v>University Hospitals Of Morecambe Bay NHS Foundation Trust</c:v>
                </c:pt>
              </c:strCache>
            </c:strRef>
          </c:cat>
          <c:val>
            <c:numRef>
              <c:f>Sheet1!$C$2:$C$6</c:f>
              <c:numCache>
                <c:formatCode>0.0</c:formatCode>
                <c:ptCount val="5"/>
                <c:pt idx="0">
                  <c:v>0.64579030099857526</c:v>
                </c:pt>
                <c:pt idx="1">
                  <c:v>0.66309810048114315</c:v>
                </c:pt>
                <c:pt idx="2">
                  <c:v>0.88466068562286715</c:v>
                </c:pt>
                <c:pt idx="3">
                  <c:v>0.9101975833781264</c:v>
                </c:pt>
                <c:pt idx="4">
                  <c:v>0.99716302128913625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7A5-4E66-A295-634837DDA91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0.19944388779563926</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0.63693205615869797</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0.17757189521799521</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1.6700243149144907</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8.5367306819298765</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0.13263605414406054</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0.38629276650053157</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0.10769553517245356</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1.1243260487503051</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0.10769553517245356</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9.4507921965350405E-2</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8.4238963512088514</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0.1949045845088957</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0.35828111206236901</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9.988609534495474E-2</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1.0427966092044203</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9.988609534495474E-2</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0.18018513130989611</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8.2731864517866747</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8.4370133522532047</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Mid Cheshire Hospitals NHS Foundation Trust</c:v>
                </c:pt>
                <c:pt idx="2">
                  <c:v>Mersey and West Lancashire Teaching Hospitals NHS Trust</c:v>
                </c:pt>
                <c:pt idx="3">
                  <c:v>Northern Care Alliance NHS Foundation Trust</c:v>
                </c:pt>
                <c:pt idx="4">
                  <c:v>Manchester University NHS Foundation Trust</c:v>
                </c:pt>
              </c:strCache>
            </c:strRef>
          </c:cat>
          <c:val>
            <c:numRef>
              <c:f>Sheet1!$B$2:$B$6</c:f>
              <c:numCache>
                <c:formatCode>0.0</c:formatCode>
                <c:ptCount val="5"/>
                <c:pt idx="0">
                  <c:v>7.3731740639783272</c:v>
                </c:pt>
                <c:pt idx="1">
                  <c:v>8.0905361609089752</c:v>
                </c:pt>
                <c:pt idx="2">
                  <c:v>8.3305709564881472</c:v>
                </c:pt>
                <c:pt idx="3">
                  <c:v>8.360675659314893</c:v>
                </c:pt>
                <c:pt idx="4">
                  <c:v>8.427123690629724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B1C-40EE-AFF8-1D373F4CDF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Mid Cheshire Hospitals NHS Foundation Trust</c:v>
                </c:pt>
                <c:pt idx="2">
                  <c:v>Mersey and West Lancashire Teaching Hospitals NHS Trust</c:v>
                </c:pt>
                <c:pt idx="3">
                  <c:v>Northern Care Alliance NHS Foundation Trust</c:v>
                </c:pt>
                <c:pt idx="4">
                  <c:v>Manchester University NHS Foundation Trust</c:v>
                </c:pt>
              </c:strCache>
            </c:strRef>
          </c:cat>
          <c:val>
            <c:numRef>
              <c:f>Sheet1!$C$2:$C$6</c:f>
              <c:numCache>
                <c:formatCode>0.0</c:formatCode>
                <c:ptCount val="5"/>
                <c:pt idx="0">
                  <c:v>2.6268259360216728</c:v>
                </c:pt>
                <c:pt idx="1">
                  <c:v>1.9094638390910248</c:v>
                </c:pt>
                <c:pt idx="2">
                  <c:v>1.6694290435118528</c:v>
                </c:pt>
                <c:pt idx="3">
                  <c:v>1.639324340685107</c:v>
                </c:pt>
                <c:pt idx="4">
                  <c:v>1.572876309370276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B1C-40EE-AFF8-1D373F4CDF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Warrington and Halton Teaching Hospitals NHS Foundation Trust</c:v>
                </c:pt>
                <c:pt idx="2">
                  <c:v>University Hospitals Of Morecambe Bay NHS Foundation Trust</c:v>
                </c:pt>
                <c:pt idx="3">
                  <c:v>Countess Of Chester Hospital NHS Foundation Trust</c:v>
                </c:pt>
                <c:pt idx="4">
                  <c:v>Alder Hey Children's NHS Foundation Trust</c:v>
                </c:pt>
              </c:strCache>
            </c:strRef>
          </c:cat>
          <c:val>
            <c:numRef>
              <c:f>Sheet1!$B$2:$B$6</c:f>
              <c:numCache>
                <c:formatCode>0.0</c:formatCode>
                <c:ptCount val="5"/>
                <c:pt idx="0">
                  <c:v>8.369683729206125</c:v>
                </c:pt>
                <c:pt idx="1">
                  <c:v>8.0548247187317745</c:v>
                </c:pt>
                <c:pt idx="2">
                  <c:v>8.0520438202005309</c:v>
                </c:pt>
                <c:pt idx="3">
                  <c:v>8.0197255064296353</c:v>
                </c:pt>
                <c:pt idx="4">
                  <c:v>7.9283016669462603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7B7-4E7D-B1F0-262642A4BF5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Warrington and Halton Teaching Hospitals NHS Foundation Trust</c:v>
                </c:pt>
                <c:pt idx="2">
                  <c:v>University Hospitals Of Morecambe Bay NHS Foundation Trust</c:v>
                </c:pt>
                <c:pt idx="3">
                  <c:v>Countess Of Chester Hospital NHS Foundation Trust</c:v>
                </c:pt>
                <c:pt idx="4">
                  <c:v>Alder Hey Children's NHS Foundation Trust</c:v>
                </c:pt>
              </c:strCache>
            </c:strRef>
          </c:cat>
          <c:val>
            <c:numRef>
              <c:f>Sheet1!$C$2:$C$6</c:f>
              <c:numCache>
                <c:formatCode>0.0</c:formatCode>
                <c:ptCount val="5"/>
                <c:pt idx="0">
                  <c:v>1.630316270793875</c:v>
                </c:pt>
                <c:pt idx="1">
                  <c:v>1.9451752812682255</c:v>
                </c:pt>
                <c:pt idx="2">
                  <c:v>1.9479561797994691</c:v>
                </c:pt>
                <c:pt idx="3">
                  <c:v>1.9802744935703647</c:v>
                </c:pt>
                <c:pt idx="4">
                  <c:v>2.0716983330537397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7B7-4E7D-B1F0-262642A4BF5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Bolton NHS Foundation Trust</c:v>
                </c:pt>
                <c:pt idx="2">
                  <c:v>East Lancashire Hospitals NHS Trust</c:v>
                </c:pt>
                <c:pt idx="3">
                  <c:v>University Hospitals Of Morecambe Bay NHS Foundation Trust</c:v>
                </c:pt>
                <c:pt idx="4">
                  <c:v>Lancashire Teaching Hospitals NHS Foundation Trust</c:v>
                </c:pt>
              </c:strCache>
            </c:strRef>
          </c:cat>
          <c:val>
            <c:numRef>
              <c:f>Sheet1!$B$2:$B$6</c:f>
              <c:numCache>
                <c:formatCode>0.0</c:formatCode>
                <c:ptCount val="5"/>
                <c:pt idx="0">
                  <c:v>9.3061368163542824</c:v>
                </c:pt>
                <c:pt idx="1">
                  <c:v>8.8830103905216582</c:v>
                </c:pt>
                <c:pt idx="2">
                  <c:v>8.8242365415016977</c:v>
                </c:pt>
                <c:pt idx="3">
                  <c:v>8.5388446456786049</c:v>
                </c:pt>
                <c:pt idx="4">
                  <c:v>8.4370133522532047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0AB-4F66-8BF5-65A9CE08203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Bolton NHS Foundation Trust</c:v>
                </c:pt>
                <c:pt idx="2">
                  <c:v>East Lancashire Hospitals NHS Trust</c:v>
                </c:pt>
                <c:pt idx="3">
                  <c:v>University Hospitals Of Morecambe Bay NHS Foundation Trust</c:v>
                </c:pt>
                <c:pt idx="4">
                  <c:v>Lancashire Teaching Hospitals NHS Foundation Trust</c:v>
                </c:pt>
              </c:strCache>
            </c:strRef>
          </c:cat>
          <c:val>
            <c:numRef>
              <c:f>Sheet1!$C$2:$C$6</c:f>
              <c:numCache>
                <c:formatCode>0.0</c:formatCode>
                <c:ptCount val="5"/>
                <c:pt idx="0">
                  <c:v>0.69386318364571764</c:v>
                </c:pt>
                <c:pt idx="1">
                  <c:v>1.1169896094783418</c:v>
                </c:pt>
                <c:pt idx="2">
                  <c:v>1.1757634584983023</c:v>
                </c:pt>
                <c:pt idx="3">
                  <c:v>1.4611553543213951</c:v>
                </c:pt>
                <c:pt idx="4">
                  <c:v>1.5629866477467953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0AB-4F66-8BF5-65A9CE08203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0.2167494154475218</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0.37188062233254371</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0.10367753713118688</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1.0823787214596408</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0.10367753713118688</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0.36853413712305461</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8.1835620631148149</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0.21601809002742201</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0.37887135924618498</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0.10562650231628545</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1.1027256404122561</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0.10562650231628545</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0.37887135924618498</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1.9292820213534512E-2</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8.6904646413915945</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7.8340943006885926</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Blackpool Teaching Hospitals NHS Foundation Trust</c:v>
                </c:pt>
                <c:pt idx="1">
                  <c:v>Northern Care Alliance NHS Foundation Trust</c:v>
                </c:pt>
                <c:pt idx="2">
                  <c:v>Lancashire Teaching Hospitals NHS Foundation Trust</c:v>
                </c:pt>
                <c:pt idx="3">
                  <c:v>Mid Cheshire Hospitals NHS Foundation Trust</c:v>
                </c:pt>
                <c:pt idx="4">
                  <c:v>University Hospitals Of Morecambe Bay NHS Foundation Trust</c:v>
                </c:pt>
              </c:strCache>
            </c:strRef>
          </c:cat>
          <c:val>
            <c:numRef>
              <c:f>Sheet1!$B$2:$B$6</c:f>
              <c:numCache>
                <c:formatCode>0.0</c:formatCode>
                <c:ptCount val="5"/>
                <c:pt idx="0">
                  <c:v>7.6008845037836634</c:v>
                </c:pt>
                <c:pt idx="1">
                  <c:v>7.7675388873671958</c:v>
                </c:pt>
                <c:pt idx="2">
                  <c:v>7.8340943006885926</c:v>
                </c:pt>
                <c:pt idx="3">
                  <c:v>7.8396865507052027</c:v>
                </c:pt>
                <c:pt idx="4">
                  <c:v>7.9948323351124104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EFB-4AF8-9BE6-213DA73E7D1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Blackpool Teaching Hospitals NHS Foundation Trust</c:v>
                </c:pt>
                <c:pt idx="1">
                  <c:v>Northern Care Alliance NHS Foundation Trust</c:v>
                </c:pt>
                <c:pt idx="2">
                  <c:v>Lancashire Teaching Hospitals NHS Foundation Trust</c:v>
                </c:pt>
                <c:pt idx="3">
                  <c:v>Mid Cheshire Hospitals NHS Foundation Trust</c:v>
                </c:pt>
                <c:pt idx="4">
                  <c:v>University Hospitals Of Morecambe Bay NHS Foundation Trust</c:v>
                </c:pt>
              </c:strCache>
            </c:strRef>
          </c:cat>
          <c:val>
            <c:numRef>
              <c:f>Sheet1!$C$2:$C$6</c:f>
              <c:numCache>
                <c:formatCode>0.0</c:formatCode>
                <c:ptCount val="5"/>
                <c:pt idx="0">
                  <c:v>2.3991154962163366</c:v>
                </c:pt>
                <c:pt idx="1">
                  <c:v>2.2324611126328042</c:v>
                </c:pt>
                <c:pt idx="2">
                  <c:v>2.1659056993114074</c:v>
                </c:pt>
                <c:pt idx="3">
                  <c:v>2.1603134492947973</c:v>
                </c:pt>
                <c:pt idx="4">
                  <c:v>2.0051676648875896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EFB-4AF8-9BE6-213DA73E7D1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Warrington and Halton Teaching Hospitals NHS Foundation Trust</c:v>
                </c:pt>
                <c:pt idx="1">
                  <c:v>Alder Hey Children's NHS Foundation Trust</c:v>
                </c:pt>
                <c:pt idx="2">
                  <c:v>East Lancashire Hospitals NHS Trust</c:v>
                </c:pt>
                <c:pt idx="3">
                  <c:v>Mersey and West Lancashire Teaching Hospitals NHS Trust</c:v>
                </c:pt>
                <c:pt idx="4">
                  <c:v>Stockport NHS Foundation Trust</c:v>
                </c:pt>
              </c:strCache>
            </c:strRef>
          </c:cat>
          <c:val>
            <c:numRef>
              <c:f>Sheet1!$B$2:$B$6</c:f>
              <c:numCache>
                <c:formatCode>0.0</c:formatCode>
                <c:ptCount val="5"/>
                <c:pt idx="0">
                  <c:v>8.743016385453048</c:v>
                </c:pt>
                <c:pt idx="1">
                  <c:v>8.7084796185883935</c:v>
                </c:pt>
                <c:pt idx="2">
                  <c:v>8.3527399771658839</c:v>
                </c:pt>
                <c:pt idx="3">
                  <c:v>8.2678273814474981</c:v>
                </c:pt>
                <c:pt idx="4">
                  <c:v>8.2367255163360902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5-43FF-AEC5-4C119A261F0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Warrington and Halton Teaching Hospitals NHS Foundation Trust</c:v>
                </c:pt>
                <c:pt idx="1">
                  <c:v>Alder Hey Children's NHS Foundation Trust</c:v>
                </c:pt>
                <c:pt idx="2">
                  <c:v>East Lancashire Hospitals NHS Trust</c:v>
                </c:pt>
                <c:pt idx="3">
                  <c:v>Mersey and West Lancashire Teaching Hospitals NHS Trust</c:v>
                </c:pt>
                <c:pt idx="4">
                  <c:v>Stockport NHS Foundation Trust</c:v>
                </c:pt>
              </c:strCache>
            </c:strRef>
          </c:cat>
          <c:val>
            <c:numRef>
              <c:f>Sheet1!$C$2:$C$6</c:f>
              <c:numCache>
                <c:formatCode>0.0</c:formatCode>
                <c:ptCount val="5"/>
                <c:pt idx="0">
                  <c:v>1.256983614546952</c:v>
                </c:pt>
                <c:pt idx="1">
                  <c:v>1.2915203814116065</c:v>
                </c:pt>
                <c:pt idx="2">
                  <c:v>1.6472600228341161</c:v>
                </c:pt>
                <c:pt idx="3">
                  <c:v>1.7321726185525019</c:v>
                </c:pt>
                <c:pt idx="4">
                  <c:v>1.7632744836639098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5-43FF-AEC5-4C119A261F0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0.45880676891121119</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0.64146258833141179</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0.17883497371510693</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1.8670116551582119</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0.17883497371510693</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0.64146258833141268</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0.55678151035691315</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7.2756610263914121</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0.23391296527594285</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7.0612748628512634E-2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0.73718703871766422</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7.0612748628512634E-2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0.25328063948274071</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0.27649542279601569</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8.4870604978315836</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4.4440942257821803E-2</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0.31259780414975236</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8.7149930651355234E-2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0.90983286374126315</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8.7149930651355234E-2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0.31259780414975324</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0.75827783853329755</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7.7395613778427812</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8.0207153950222576</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0.35948257032914377</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0.14278813789056954</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1.4906878230916822</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0.14278813789056777</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0.14716710865087812</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8.4032306245043102</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Blackpool Teaching Hospitals NHS Foundation Trust</c:v>
                </c:pt>
                <c:pt idx="1">
                  <c:v>Stockport NHS Foundation Trust</c:v>
                </c:pt>
                <c:pt idx="2">
                  <c:v>Mid Cheshire Hospitals NHS Foundation Trust</c:v>
                </c:pt>
                <c:pt idx="3">
                  <c:v>University Hospitals Of Morecambe Bay NHS Foundation Trust</c:v>
                </c:pt>
                <c:pt idx="4">
                  <c:v>Lancashire Teaching Hospitals NHS Foundation Trust</c:v>
                </c:pt>
              </c:strCache>
            </c:strRef>
          </c:cat>
          <c:val>
            <c:numRef>
              <c:f>Sheet1!$B$2:$B$6</c:f>
              <c:numCache>
                <c:formatCode>0.0</c:formatCode>
                <c:ptCount val="5"/>
                <c:pt idx="0">
                  <c:v>6.4566289323991963</c:v>
                </c:pt>
                <c:pt idx="1">
                  <c:v>7.0491638659125613</c:v>
                </c:pt>
                <c:pt idx="2">
                  <c:v>7.5883167085195486</c:v>
                </c:pt>
                <c:pt idx="3">
                  <c:v>7.8486100939354859</c:v>
                </c:pt>
                <c:pt idx="4">
                  <c:v>8.0207153950222576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A64-4597-BB14-7D36370C28C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Blackpool Teaching Hospitals NHS Foundation Trust</c:v>
                </c:pt>
                <c:pt idx="1">
                  <c:v>Stockport NHS Foundation Trust</c:v>
                </c:pt>
                <c:pt idx="2">
                  <c:v>Mid Cheshire Hospitals NHS Foundation Trust</c:v>
                </c:pt>
                <c:pt idx="3">
                  <c:v>University Hospitals Of Morecambe Bay NHS Foundation Trust</c:v>
                </c:pt>
                <c:pt idx="4">
                  <c:v>Lancashire Teaching Hospitals NHS Foundation Trust</c:v>
                </c:pt>
              </c:strCache>
            </c:strRef>
          </c:cat>
          <c:val>
            <c:numRef>
              <c:f>Sheet1!$C$2:$C$6</c:f>
              <c:numCache>
                <c:formatCode>0.0</c:formatCode>
                <c:ptCount val="5"/>
                <c:pt idx="0">
                  <c:v>3.5433710676008037</c:v>
                </c:pt>
                <c:pt idx="1">
                  <c:v>2.9508361340874387</c:v>
                </c:pt>
                <c:pt idx="2">
                  <c:v>2.4116832914804514</c:v>
                </c:pt>
                <c:pt idx="3">
                  <c:v>2.1513899060645141</c:v>
                </c:pt>
                <c:pt idx="4">
                  <c:v>1.9792846049777424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A64-4597-BB14-7D36370C28C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Tameside and Glossop Integrated Care NHS Foundation Trust</c:v>
                </c:pt>
                <c:pt idx="1">
                  <c:v>Alder Hey Children's NHS Foundation Trust</c:v>
                </c:pt>
                <c:pt idx="2">
                  <c:v>Manchester University NHS Foundation Trust</c:v>
                </c:pt>
                <c:pt idx="3">
                  <c:v>Bolton NHS Foundation Trust</c:v>
                </c:pt>
                <c:pt idx="4">
                  <c:v>Mersey and West Lancashire Teaching Hospitals NHS Trust</c:v>
                </c:pt>
              </c:strCache>
            </c:strRef>
          </c:cat>
          <c:val>
            <c:numRef>
              <c:f>Sheet1!$B$2:$B$6</c:f>
              <c:numCache>
                <c:formatCode>0.0</c:formatCode>
                <c:ptCount val="5"/>
                <c:pt idx="0">
                  <c:v>8.7247833541262239</c:v>
                </c:pt>
                <c:pt idx="1">
                  <c:v>8.5785850017384746</c:v>
                </c:pt>
                <c:pt idx="2">
                  <c:v>8.5174111523786351</c:v>
                </c:pt>
                <c:pt idx="3">
                  <c:v>8.3952082631222247</c:v>
                </c:pt>
                <c:pt idx="4">
                  <c:v>8.0991147489995292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F62-446F-BD31-E84917E2EC6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Tameside and Glossop Integrated Care NHS Foundation Trust</c:v>
                </c:pt>
                <c:pt idx="1">
                  <c:v>Alder Hey Children's NHS Foundation Trust</c:v>
                </c:pt>
                <c:pt idx="2">
                  <c:v>Manchester University NHS Foundation Trust</c:v>
                </c:pt>
                <c:pt idx="3">
                  <c:v>Bolton NHS Foundation Trust</c:v>
                </c:pt>
                <c:pt idx="4">
                  <c:v>Mersey and West Lancashire Teaching Hospitals NHS Trust</c:v>
                </c:pt>
              </c:strCache>
            </c:strRef>
          </c:cat>
          <c:val>
            <c:numRef>
              <c:f>Sheet1!$C$2:$C$6</c:f>
              <c:numCache>
                <c:formatCode>0.0</c:formatCode>
                <c:ptCount val="5"/>
                <c:pt idx="0">
                  <c:v>1.2752166458737761</c:v>
                </c:pt>
                <c:pt idx="1">
                  <c:v>1.4214149982615254</c:v>
                </c:pt>
                <c:pt idx="2">
                  <c:v>1.4825888476213649</c:v>
                </c:pt>
                <c:pt idx="3">
                  <c:v>1.6047917368777753</c:v>
                </c:pt>
                <c:pt idx="4">
                  <c:v>1.9008852510004708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F62-446F-BD31-E84917E2EC6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5.4312311325984908E-2</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0.38672847711594649</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0.10781700803442895</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1.1255942081286605</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0.10781700803442895</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0.38672847711594649</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0.70510374108573792</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7.5264232311157251</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0.88484927271150404</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0.6095904540660726</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0.16994926097476792</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1.7742460796895827</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0.16994926097476792</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0.40802856742675431</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8.5150075589287901</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0.38877964443610935</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0.33109166286357272</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9.2305880190952649E-2</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0.96366024260269612</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9.2305880190952649E-2</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0.33109166286357272</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0.11583715008355888</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9.6875680570006075</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8.2616214473324732</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Manchester University NHS Foundation Trust</c:v>
                </c:pt>
                <c:pt idx="2">
                  <c:v>Blackpool Teaching Hospitals NHS Foundation Trust</c:v>
                </c:pt>
                <c:pt idx="3">
                  <c:v>Mid Cheshire Hospitals NHS Foundation Trust</c:v>
                </c:pt>
                <c:pt idx="4">
                  <c:v>Lancashire Teaching Hospitals NHS Foundation Trust</c:v>
                </c:pt>
              </c:strCache>
            </c:strRef>
          </c:cat>
          <c:val>
            <c:numRef>
              <c:f>Sheet1!$B$2:$B$6</c:f>
              <c:numCache>
                <c:formatCode>0.0</c:formatCode>
                <c:ptCount val="5"/>
                <c:pt idx="0">
                  <c:v>8.0290423538253748</c:v>
                </c:pt>
                <c:pt idx="1">
                  <c:v>8.2262495119010968</c:v>
                </c:pt>
                <c:pt idx="2">
                  <c:v>8.2378109789159915</c:v>
                </c:pt>
                <c:pt idx="3">
                  <c:v>8.2570912012426838</c:v>
                </c:pt>
                <c:pt idx="4">
                  <c:v>8.2616214473324732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BCC-4D3F-96B8-77DF7022798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Manchester University NHS Foundation Trust</c:v>
                </c:pt>
                <c:pt idx="2">
                  <c:v>Blackpool Teaching Hospitals NHS Foundation Trust</c:v>
                </c:pt>
                <c:pt idx="3">
                  <c:v>Mid Cheshire Hospitals NHS Foundation Trust</c:v>
                </c:pt>
                <c:pt idx="4">
                  <c:v>Lancashire Teaching Hospitals NHS Foundation Trust</c:v>
                </c:pt>
              </c:strCache>
            </c:strRef>
          </c:cat>
          <c:val>
            <c:numRef>
              <c:f>Sheet1!$C$2:$C$6</c:f>
              <c:numCache>
                <c:formatCode>0.0</c:formatCode>
                <c:ptCount val="5"/>
                <c:pt idx="0">
                  <c:v>1.9709576461746252</c:v>
                </c:pt>
                <c:pt idx="1">
                  <c:v>1.7737504880989032</c:v>
                </c:pt>
                <c:pt idx="2">
                  <c:v>1.7621890210840085</c:v>
                </c:pt>
                <c:pt idx="3">
                  <c:v>1.7429087987573162</c:v>
                </c:pt>
                <c:pt idx="4">
                  <c:v>1.7383785526675268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BCC-4D3F-96B8-77DF7022798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Mersey and West Lancashire Teaching Hospitals NHS Trust</c:v>
                </c:pt>
                <c:pt idx="3">
                  <c:v>East Cheshire NHS Trust</c:v>
                </c:pt>
                <c:pt idx="4">
                  <c:v>University Hospitals Of Morecambe Bay NHS Foundation Trust</c:v>
                </c:pt>
              </c:strCache>
            </c:strRef>
          </c:cat>
          <c:val>
            <c:numRef>
              <c:f>Sheet1!$B$2:$B$6</c:f>
              <c:numCache>
                <c:formatCode>0.0</c:formatCode>
                <c:ptCount val="5"/>
                <c:pt idx="0">
                  <c:v>9.0695040348444902</c:v>
                </c:pt>
                <c:pt idx="1">
                  <c:v>8.9855637552107126</c:v>
                </c:pt>
                <c:pt idx="2">
                  <c:v>8.7700770724449324</c:v>
                </c:pt>
                <c:pt idx="3">
                  <c:v>8.7642014241175943</c:v>
                </c:pt>
                <c:pt idx="4">
                  <c:v>8.6998938458360104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68-B305-D27B7A5223A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Mersey and West Lancashire Teaching Hospitals NHS Trust</c:v>
                </c:pt>
                <c:pt idx="3">
                  <c:v>East Cheshire NHS Trust</c:v>
                </c:pt>
                <c:pt idx="4">
                  <c:v>University Hospitals Of Morecambe Bay NHS Foundation Trust</c:v>
                </c:pt>
              </c:strCache>
            </c:strRef>
          </c:cat>
          <c:val>
            <c:numRef>
              <c:f>Sheet1!$C$2:$C$6</c:f>
              <c:numCache>
                <c:formatCode>0.0</c:formatCode>
                <c:ptCount val="5"/>
                <c:pt idx="0">
                  <c:v>0.93049596515550981</c:v>
                </c:pt>
                <c:pt idx="1">
                  <c:v>1.0144362447892874</c:v>
                </c:pt>
                <c:pt idx="2">
                  <c:v>1.2299229275550676</c:v>
                </c:pt>
                <c:pt idx="3">
                  <c:v>1.2357985758824057</c:v>
                </c:pt>
                <c:pt idx="4">
                  <c:v>1.3001061541639896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68-B305-D27B7A5223A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0.21255992243946942</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0.36859655585243889</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0.10276196394994308</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1.072820267847221</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0.1027619639499413</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0.36859655585243978</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0.1489391527458821</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7.5309943107927317</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0.25525771702487177</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0.27092091396149165</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7.553072526521909E-2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0.78853001436599612</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7.553072526521909E-2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0.27092091396149165</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3.0547467188801747E-2</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8.7743887994421943</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0.18591691284756173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0.14106394963317115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1.4726875432505793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0.14106394963317115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0.31432093701608466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8.374071840707197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0.12295237846712137</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0.28332527347774494</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7.898896795683541E-2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0.8246335755290275</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7.898896795683541E-2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0.28332527347774494</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3.3608525577001558E-2</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8.6547721011128669</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0.27526404601192134</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9.2145055271544152E-2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0.96198125334941764</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9.2145055271544152E-2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0.33051480048072968</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4.0398429999855878E-2</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8.0863305779820944</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8.1992797487080011</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Lancashire Hospitals NHS Trust</c:v>
                </c:pt>
                <c:pt idx="1">
                  <c:v>Northern Care Alliance NHS Foundation Trust</c:v>
                </c:pt>
                <c:pt idx="2">
                  <c:v>Stockport NHS Foundation Trust</c:v>
                </c:pt>
                <c:pt idx="3">
                  <c:v>Mid Cheshire Hospitals NHS Foundation Trust</c:v>
                </c:pt>
                <c:pt idx="4">
                  <c:v>Lancashire Teaching Hospitals NHS Foundation Trust</c:v>
                </c:pt>
              </c:strCache>
            </c:strRef>
          </c:cat>
          <c:val>
            <c:numRef>
              <c:f>Sheet1!$B$2:$B$6</c:f>
              <c:numCache>
                <c:formatCode>0.0</c:formatCode>
                <c:ptCount val="5"/>
                <c:pt idx="0">
                  <c:v>8.0025311558192449</c:v>
                </c:pt>
                <c:pt idx="1">
                  <c:v>8.0248483520903715</c:v>
                </c:pt>
                <c:pt idx="2">
                  <c:v>8.0501100951099325</c:v>
                </c:pt>
                <c:pt idx="3">
                  <c:v>8.1164927553047015</c:v>
                </c:pt>
                <c:pt idx="4">
                  <c:v>8.1992797487080011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DC3-4B60-A6C6-EAD047C92C0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Lancashire Hospitals NHS Trust</c:v>
                </c:pt>
                <c:pt idx="1">
                  <c:v>Northern Care Alliance NHS Foundation Trust</c:v>
                </c:pt>
                <c:pt idx="2">
                  <c:v>Stockport NHS Foundation Trust</c:v>
                </c:pt>
                <c:pt idx="3">
                  <c:v>Mid Cheshire Hospitals NHS Foundation Trust</c:v>
                </c:pt>
                <c:pt idx="4">
                  <c:v>Lancashire Teaching Hospitals NHS Foundation Trust</c:v>
                </c:pt>
              </c:strCache>
            </c:strRef>
          </c:cat>
          <c:val>
            <c:numRef>
              <c:f>Sheet1!$C$2:$C$6</c:f>
              <c:numCache>
                <c:formatCode>0.0</c:formatCode>
                <c:ptCount val="5"/>
                <c:pt idx="0">
                  <c:v>1.9974688441807551</c:v>
                </c:pt>
                <c:pt idx="1">
                  <c:v>1.9751516479096285</c:v>
                </c:pt>
                <c:pt idx="2">
                  <c:v>1.9498899048900675</c:v>
                </c:pt>
                <c:pt idx="3">
                  <c:v>1.8835072446952985</c:v>
                </c:pt>
                <c:pt idx="4">
                  <c:v>1.8007202512919989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DC3-4B60-A6C6-EAD047C92C0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Alder Hey Children's NHS Foundation Trust</c:v>
                </c:pt>
                <c:pt idx="2">
                  <c:v>East Cheshire NHS Trust</c:v>
                </c:pt>
                <c:pt idx="3">
                  <c:v>Warrington and Halton Teaching Hospitals NHS Foundation Trust</c:v>
                </c:pt>
                <c:pt idx="4">
                  <c:v>Countess Of Chester Hospital NHS Foundation Trust</c:v>
                </c:pt>
              </c:strCache>
            </c:strRef>
          </c:cat>
          <c:val>
            <c:numRef>
              <c:f>Sheet1!$B$2:$B$6</c:f>
              <c:numCache>
                <c:formatCode>0.0</c:formatCode>
                <c:ptCount val="5"/>
                <c:pt idx="0">
                  <c:v>9.6088783290378004</c:v>
                </c:pt>
                <c:pt idx="1">
                  <c:v>9.5128450591865228</c:v>
                </c:pt>
                <c:pt idx="2">
                  <c:v>9.2100449219793887</c:v>
                </c:pt>
                <c:pt idx="3">
                  <c:v>9.1334416223666075</c:v>
                </c:pt>
                <c:pt idx="4">
                  <c:v>9.0162329817411972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EAD-4A95-89C5-7DD757DBA4F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Alder Hey Children's NHS Foundation Trust</c:v>
                </c:pt>
                <c:pt idx="2">
                  <c:v>East Cheshire NHS Trust</c:v>
                </c:pt>
                <c:pt idx="3">
                  <c:v>Warrington and Halton Teaching Hospitals NHS Foundation Trust</c:v>
                </c:pt>
                <c:pt idx="4">
                  <c:v>Countess Of Chester Hospital NHS Foundation Trust</c:v>
                </c:pt>
              </c:strCache>
            </c:strRef>
          </c:cat>
          <c:val>
            <c:numRef>
              <c:f>Sheet1!$C$2:$C$6</c:f>
              <c:numCache>
                <c:formatCode>0.0</c:formatCode>
                <c:ptCount val="5"/>
                <c:pt idx="0">
                  <c:v>0.39112167096219963</c:v>
                </c:pt>
                <c:pt idx="1">
                  <c:v>0.48715494081347721</c:v>
                </c:pt>
                <c:pt idx="2">
                  <c:v>0.78995507802061127</c:v>
                </c:pt>
                <c:pt idx="3">
                  <c:v>0.8665583776333925</c:v>
                </c:pt>
                <c:pt idx="4">
                  <c:v>0.98376701825880275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EAD-4A95-89C5-7DD757DBA4F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0.24212781239099268</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0.10944830993338428</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1.1426247676168941</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0.10944830993338428</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0.39257978861679987</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5.8332041235988896E-2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8.1992797487080011</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9.7391073379384352E-2</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0.47508538033183267</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0.13245025204833816</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1.3827617672638706</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0.13245025204833638</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0.47508538033183179</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0.15831394482465377</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8.0477065840019577</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0.97936681059532837</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0.2688610938829612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7.4956462827621806E-2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0.78253479630636136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7.4956462827621806E-2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0.2688610938829612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2.2671042691305487E-2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9.5876977796593774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0.34168030736933375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0.22381856363373576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2.3366339271570382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0.22381856363373576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0.80281408139904364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6.5513219890249275E-2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5.9705782411214576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0.16052202651874703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0.22138836727745925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2.3112630233162661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0.22138836727745836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0.79409721795523769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0.82448433533283882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4.7861110859663913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0.25304766774724818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0.1544299981187196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1.6122271857909753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0.15442999811871871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0.53111868573017951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8.0263839092673308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0.71627906976744182</c:v>
                </c:pt>
                <c:pt idx="1">
                  <c:v>2.7906976744186053E-2</c:v>
                </c:pt>
                <c:pt idx="2">
                  <c:v>0.1395348837209302</c:v>
                </c:pt>
                <c:pt idx="3">
                  <c:v>3.7209302325581388E-2</c:v>
                </c:pt>
                <c:pt idx="4">
                  <c:v>1.8604651162790701E-2</c:v>
                </c:pt>
                <c:pt idx="5">
                  <c:v>6.0465116279069767E-2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5.7291599199838554</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Tameside and Glossop Integrated Care NHS Foundation Trust</c:v>
                </c:pt>
                <c:pt idx="1">
                  <c:v>Stockport NHS Foundation Trust</c:v>
                </c:pt>
                <c:pt idx="2">
                  <c:v>Mid Cheshire Hospitals NHS Foundation Trust</c:v>
                </c:pt>
                <c:pt idx="3">
                  <c:v>Lancashire Teaching Hospitals NHS Foundation Trust</c:v>
                </c:pt>
                <c:pt idx="4">
                  <c:v>Northern Care Alliance NHS Foundation Trust</c:v>
                </c:pt>
              </c:strCache>
            </c:strRef>
          </c:cat>
          <c:val>
            <c:numRef>
              <c:f>Sheet1!$B$2:$B$6</c:f>
              <c:numCache>
                <c:formatCode>0.0</c:formatCode>
                <c:ptCount val="5"/>
                <c:pt idx="0">
                  <c:v>5.3268216458995266</c:v>
                </c:pt>
                <c:pt idx="1">
                  <c:v>5.628930847040559</c:v>
                </c:pt>
                <c:pt idx="2">
                  <c:v>5.7258200569468709</c:v>
                </c:pt>
                <c:pt idx="3">
                  <c:v>5.7291599199838554</c:v>
                </c:pt>
                <c:pt idx="4">
                  <c:v>5.9489666972831561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619-40DF-8ECB-3CB60B07E16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Tameside and Glossop Integrated Care NHS Foundation Trust</c:v>
                </c:pt>
                <c:pt idx="1">
                  <c:v>Stockport NHS Foundation Trust</c:v>
                </c:pt>
                <c:pt idx="2">
                  <c:v>Mid Cheshire Hospitals NHS Foundation Trust</c:v>
                </c:pt>
                <c:pt idx="3">
                  <c:v>Lancashire Teaching Hospitals NHS Foundation Trust</c:v>
                </c:pt>
                <c:pt idx="4">
                  <c:v>Northern Care Alliance NHS Foundation Trust</c:v>
                </c:pt>
              </c:strCache>
            </c:strRef>
          </c:cat>
          <c:val>
            <c:numRef>
              <c:f>Sheet1!$C$2:$C$6</c:f>
              <c:numCache>
                <c:formatCode>0.0</c:formatCode>
                <c:ptCount val="5"/>
                <c:pt idx="0">
                  <c:v>4.6731783541004734</c:v>
                </c:pt>
                <c:pt idx="1">
                  <c:v>4.371069152959441</c:v>
                </c:pt>
                <c:pt idx="2">
                  <c:v>4.2741799430531291</c:v>
                </c:pt>
                <c:pt idx="3">
                  <c:v>4.2708400800161446</c:v>
                </c:pt>
                <c:pt idx="4">
                  <c:v>4.0510333027168439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619-40DF-8ECB-3CB60B07E16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Countess Of Chester Hospital NHS Foundation Trust</c:v>
                </c:pt>
                <c:pt idx="2">
                  <c:v>University Hospitals Of Morecambe Bay NHS Foundation Trust</c:v>
                </c:pt>
                <c:pt idx="3">
                  <c:v>Manchester University NHS Foundation Trust</c:v>
                </c:pt>
                <c:pt idx="4">
                  <c:v>Bolton NHS Foundation Trust</c:v>
                </c:pt>
              </c:strCache>
            </c:strRef>
          </c:cat>
          <c:val>
            <c:numRef>
              <c:f>Sheet1!$B$2:$B$6</c:f>
              <c:numCache>
                <c:formatCode>0.0</c:formatCode>
                <c:ptCount val="5"/>
                <c:pt idx="0">
                  <c:v>7.1620307302744148</c:v>
                </c:pt>
                <c:pt idx="1">
                  <c:v>6.74764453550205</c:v>
                </c:pt>
                <c:pt idx="2">
                  <c:v>6.4850861056548084</c:v>
                </c:pt>
                <c:pt idx="3">
                  <c:v>6.3035819680903478</c:v>
                </c:pt>
                <c:pt idx="4">
                  <c:v>6.1934887465128234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09-4203-B219-EF082EE2DDF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Countess Of Chester Hospital NHS Foundation Trust</c:v>
                </c:pt>
                <c:pt idx="2">
                  <c:v>University Hospitals Of Morecambe Bay NHS Foundation Trust</c:v>
                </c:pt>
                <c:pt idx="3">
                  <c:v>Manchester University NHS Foundation Trust</c:v>
                </c:pt>
                <c:pt idx="4">
                  <c:v>Bolton NHS Foundation Trust</c:v>
                </c:pt>
              </c:strCache>
            </c:strRef>
          </c:cat>
          <c:val>
            <c:numRef>
              <c:f>Sheet1!$C$2:$C$6</c:f>
              <c:numCache>
                <c:formatCode>0.0</c:formatCode>
                <c:ptCount val="5"/>
                <c:pt idx="0">
                  <c:v>2.8379692697255852</c:v>
                </c:pt>
                <c:pt idx="1">
                  <c:v>3.25235546449795</c:v>
                </c:pt>
                <c:pt idx="2">
                  <c:v>3.5149138943451916</c:v>
                </c:pt>
                <c:pt idx="3">
                  <c:v>3.6964180319096522</c:v>
                </c:pt>
                <c:pt idx="4">
                  <c:v>3.8065112534871766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09-4203-B219-EF082EE2DDF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0.57998289682792503</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0.72613963777795298</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0.20244230201064362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2.113468800308846</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0.2024423020106445</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0.72613963777795121</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5.9729046828518761E-2</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6.2106595821467883</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0.78883660297888891</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0.50178002773262609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0.13989252016045484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1.4604579863953182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0.13989252016045484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0.50178002773262698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0.37989995325479775</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7.7942257191587911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0.80361431725496146</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0.49227644092567324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0.13724299121248862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1.4327972815355956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0.13724299121248862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0.49227644092567324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0.37875690048611865</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8.322971074119021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0.19909389696900037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0.68729534292845296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0.19161280302698191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2.0004103733021132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0.19161280302698191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0.6872953429284534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1.6678257622893797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3.7129323466566442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0.17975195503252817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0.63737846816449006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0.17769635154759778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1.855124601896776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0.17769635154759822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0.63737846816448851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1.0347566374400543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2.605010877838033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2.3329745360032739E-2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0.13238808330201834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1.3821127344066353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0.13238808330201834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0.47486238745690024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0.23834380202086969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7.3027546073959426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9.4750083143247483</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0.59534883720930232</c:v>
                </c:pt>
                <c:pt idx="1">
                  <c:v>0.40465116279069768</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East Lancashire Hospitals NHS Trust</c:v>
                </c:pt>
                <c:pt idx="2">
                  <c:v>Countess Of Chester Hospital NHS Foundation Trust</c:v>
                </c:pt>
                <c:pt idx="3">
                  <c:v>Bolton NHS Foundation Trust</c:v>
                </c:pt>
                <c:pt idx="4">
                  <c:v>Mid Cheshire Hospitals NHS Foundation Trust</c:v>
                </c:pt>
              </c:strCache>
            </c:strRef>
          </c:cat>
          <c:val>
            <c:numRef>
              <c:f>Sheet1!$B$2:$B$6</c:f>
              <c:numCache>
                <c:formatCode>0.0</c:formatCode>
                <c:ptCount val="5"/>
                <c:pt idx="0">
                  <c:v>9.0751218303017467</c:v>
                </c:pt>
                <c:pt idx="1">
                  <c:v>9.3155771499021132</c:v>
                </c:pt>
                <c:pt idx="2">
                  <c:v>9.3315181765812802</c:v>
                </c:pt>
                <c:pt idx="3">
                  <c:v>9.4021779560485239</c:v>
                </c:pt>
                <c:pt idx="4">
                  <c:v>9.4450462207807462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EE-4E76-B8CA-9C023A95148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East Lancashire Hospitals NHS Trust</c:v>
                </c:pt>
                <c:pt idx="2">
                  <c:v>Countess Of Chester Hospital NHS Foundation Trust</c:v>
                </c:pt>
                <c:pt idx="3">
                  <c:v>Bolton NHS Foundation Trust</c:v>
                </c:pt>
                <c:pt idx="4">
                  <c:v>Mid Cheshire Hospitals NHS Foundation Trust</c:v>
                </c:pt>
              </c:strCache>
            </c:strRef>
          </c:cat>
          <c:val>
            <c:numRef>
              <c:f>Sheet1!$C$2:$C$6</c:f>
              <c:numCache>
                <c:formatCode>0.0</c:formatCode>
                <c:ptCount val="5"/>
                <c:pt idx="0">
                  <c:v>0.92487816969825332</c:v>
                </c:pt>
                <c:pt idx="1">
                  <c:v>0.68442285009788684</c:v>
                </c:pt>
                <c:pt idx="2">
                  <c:v>0.66848182341871976</c:v>
                </c:pt>
                <c:pt idx="3">
                  <c:v>0.59782204395147609</c:v>
                </c:pt>
                <c:pt idx="4">
                  <c:v>0.55495377921925382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EE-4E76-B8CA-9C023A95148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University Hospitals Of Morecambe Bay NHS Foundation Trust</c:v>
                </c:pt>
                <c:pt idx="2">
                  <c:v>Alder Hey Children's NHS Foundation Trust</c:v>
                </c:pt>
                <c:pt idx="3">
                  <c:v>Wirral University Teaching Hospital NHS Foundation Trust</c:v>
                </c:pt>
                <c:pt idx="4">
                  <c:v>Mersey and West Lancashire Teaching Hospitals NHS Trust</c:v>
                </c:pt>
              </c:strCache>
            </c:strRef>
          </c:cat>
          <c:val>
            <c:numRef>
              <c:f>Sheet1!$B$2:$B$6</c:f>
              <c:numCache>
                <c:formatCode>0.0</c:formatCode>
                <c:ptCount val="5"/>
                <c:pt idx="0">
                  <c:v>9.7714579769144656</c:v>
                </c:pt>
                <c:pt idx="1">
                  <c:v>9.7054750889696404</c:v>
                </c:pt>
                <c:pt idx="2">
                  <c:v>9.6917849381699916</c:v>
                </c:pt>
                <c:pt idx="3">
                  <c:v>9.6563643170380615</c:v>
                </c:pt>
                <c:pt idx="4">
                  <c:v>9.6532194464187899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BB-485C-A524-D99831ED961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University Hospitals Of Morecambe Bay NHS Foundation Trust</c:v>
                </c:pt>
                <c:pt idx="2">
                  <c:v>Alder Hey Children's NHS Foundation Trust</c:v>
                </c:pt>
                <c:pt idx="3">
                  <c:v>Wirral University Teaching Hospital NHS Foundation Trust</c:v>
                </c:pt>
                <c:pt idx="4">
                  <c:v>Mersey and West Lancashire Teaching Hospitals NHS Trust</c:v>
                </c:pt>
              </c:strCache>
            </c:strRef>
          </c:cat>
          <c:val>
            <c:numRef>
              <c:f>Sheet1!$C$2:$C$6</c:f>
              <c:numCache>
                <c:formatCode>0.0</c:formatCode>
                <c:ptCount val="5"/>
                <c:pt idx="0">
                  <c:v>0.2285420230855344</c:v>
                </c:pt>
                <c:pt idx="1">
                  <c:v>0.2945249110303596</c:v>
                </c:pt>
                <c:pt idx="2">
                  <c:v>0.30821506183000835</c:v>
                </c:pt>
                <c:pt idx="3">
                  <c:v>0.34363568296193847</c:v>
                </c:pt>
                <c:pt idx="4">
                  <c:v>0.34678055358121007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BB-485C-A524-D99831ED961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0.29063902051024115</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0.10034579938267818</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2.7975658629916467E-2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0.29206189168561636</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2.7975658629916467E-2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8.3108702634037357E-2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9.7390773668338646</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0.30407158012844615</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8.9375641294902053E-2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0.9330689658648339</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8.9375641294902053E-2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0.2663806416873129</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8.8555359525171387</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0.1432730719525992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9.7140567966464531E-2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2.708206407507241E-2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0.28273289180253158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2.5994758713546062E-2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9.8304116236232399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6.4689847440743229</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Manchester University NHS Foundation Trust</c:v>
                </c:pt>
                <c:pt idx="2">
                  <c:v>Mersey and West Lancashire Teaching Hospitals NHS Trust</c:v>
                </c:pt>
                <c:pt idx="3">
                  <c:v>University Hospitals Of Morecambe Bay NHS Foundation Trust</c:v>
                </c:pt>
                <c:pt idx="4">
                  <c:v>Northern Care Alliance NHS Foundation Trust</c:v>
                </c:pt>
              </c:strCache>
            </c:strRef>
          </c:cat>
          <c:val>
            <c:numRef>
              <c:f>Sheet1!$B$2:$B$6</c:f>
              <c:numCache>
                <c:formatCode>0.0</c:formatCode>
                <c:ptCount val="5"/>
                <c:pt idx="0">
                  <c:v>6.4689847440743229</c:v>
                </c:pt>
                <c:pt idx="1">
                  <c:v>6.5916673725857384</c:v>
                </c:pt>
                <c:pt idx="2">
                  <c:v>6.6221083080213434</c:v>
                </c:pt>
                <c:pt idx="3">
                  <c:v>6.6711446779537953</c:v>
                </c:pt>
                <c:pt idx="4">
                  <c:v>6.6754983451582994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D19-45F7-AF9B-9A059D4A3C4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Manchester University NHS Foundation Trust</c:v>
                </c:pt>
                <c:pt idx="2">
                  <c:v>Mersey and West Lancashire Teaching Hospitals NHS Trust</c:v>
                </c:pt>
                <c:pt idx="3">
                  <c:v>University Hospitals Of Morecambe Bay NHS Foundation Trust</c:v>
                </c:pt>
                <c:pt idx="4">
                  <c:v>Northern Care Alliance NHS Foundation Trust</c:v>
                </c:pt>
              </c:strCache>
            </c:strRef>
          </c:cat>
          <c:val>
            <c:numRef>
              <c:f>Sheet1!$C$2:$C$6</c:f>
              <c:numCache>
                <c:formatCode>0.0</c:formatCode>
                <c:ptCount val="5"/>
                <c:pt idx="0">
                  <c:v>3.5310152559256771</c:v>
                </c:pt>
                <c:pt idx="1">
                  <c:v>3.4083326274142616</c:v>
                </c:pt>
                <c:pt idx="2">
                  <c:v>3.3778916919786566</c:v>
                </c:pt>
                <c:pt idx="3">
                  <c:v>3.3288553220462047</c:v>
                </c:pt>
                <c:pt idx="4">
                  <c:v>3.3245016548417006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D19-45F7-AF9B-9A059D4A3C4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Bolton NHS Foundation Trust</c:v>
                </c:pt>
                <c:pt idx="2">
                  <c:v>Mid Cheshire Hospitals NHS Foundation Trust</c:v>
                </c:pt>
                <c:pt idx="3">
                  <c:v>East Lancashire Hospitals NHS Trust</c:v>
                </c:pt>
                <c:pt idx="4">
                  <c:v>Northern Care Alliance NHS Foundation Trust</c:v>
                </c:pt>
              </c:strCache>
            </c:strRef>
          </c:cat>
          <c:val>
            <c:numRef>
              <c:f>Sheet1!$B$2:$B$6</c:f>
              <c:numCache>
                <c:formatCode>0.0</c:formatCode>
                <c:ptCount val="5"/>
                <c:pt idx="0">
                  <c:v>7.7009473849716903</c:v>
                </c:pt>
                <c:pt idx="1">
                  <c:v>7.1441096706730249</c:v>
                </c:pt>
                <c:pt idx="2">
                  <c:v>6.6963276767193696</c:v>
                </c:pt>
                <c:pt idx="3">
                  <c:v>6.6877445260604373</c:v>
                </c:pt>
                <c:pt idx="4">
                  <c:v>6.6754983451582994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706-4B54-8BAA-F976B05934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Bolton NHS Foundation Trust</c:v>
                </c:pt>
                <c:pt idx="2">
                  <c:v>Mid Cheshire Hospitals NHS Foundation Trust</c:v>
                </c:pt>
                <c:pt idx="3">
                  <c:v>East Lancashire Hospitals NHS Trust</c:v>
                </c:pt>
                <c:pt idx="4">
                  <c:v>Northern Care Alliance NHS Foundation Trust</c:v>
                </c:pt>
              </c:strCache>
            </c:strRef>
          </c:cat>
          <c:val>
            <c:numRef>
              <c:f>Sheet1!$C$2:$C$6</c:f>
              <c:numCache>
                <c:formatCode>0.0</c:formatCode>
                <c:ptCount val="5"/>
                <c:pt idx="0">
                  <c:v>2.2990526150283097</c:v>
                </c:pt>
                <c:pt idx="1">
                  <c:v>2.8558903293269751</c:v>
                </c:pt>
                <c:pt idx="2">
                  <c:v>3.3036723232806304</c:v>
                </c:pt>
                <c:pt idx="3">
                  <c:v>3.3122554739395627</c:v>
                </c:pt>
                <c:pt idx="4">
                  <c:v>3.3245016548417006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706-4B54-8BAA-F976B05934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0.91554554018255563</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0.61972321064088143</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0.26832924948939296</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2.8013191480914088</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0.26832924948939407</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0.83311324065812808</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3.170164672969134</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3.2042575743585351</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7.2818542400499666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2.4830433874160409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7.8344010018305674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8.6864883996386659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0.36744186046511629</c:v>
                </c:pt>
                <c:pt idx="1">
                  <c:v>0.32558139534883723</c:v>
                </c:pt>
                <c:pt idx="2">
                  <c:v>0.30697674418604648</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6.3288667305914146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0.61841111345829169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0.23131233436868559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2.4148678263356382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0.19413642845007395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8.0578396953872424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8.3860240915862114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3.0879628220348438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0.41713889931698001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0.34214971212132594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3.5719942641486853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0.3421497121213255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0.88276599825404567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5.8187249322572638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5.6332485655474924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8.1908392370613647E-2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0.34384287315063933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9.5860822284232761E-2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1.0007733317467631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9.5860822284233649E-2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0.34384287315064022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0.12234396709201967</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7.6397244400852324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0.49273798092425558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0.59205282358589262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0.16505990071744314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1.7232018549663213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0.16505990071744314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0.59205282358589173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0.1822046319201629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6.2930537219164959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0.21615206927188257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0.13483963742804317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1.4077066103217035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0.13483963742804406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0.48365585901587593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0.17032860255378068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8.1844891558015274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8.53487234546993</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East Cheshire NHS Trust</c:v>
                </c:pt>
                <c:pt idx="3">
                  <c:v>Blackpool Teaching Hospitals NHS Foundation Trust</c:v>
                </c:pt>
                <c:pt idx="4">
                  <c:v>Manchester University NHS Foundation Trust</c:v>
                </c:pt>
              </c:strCache>
            </c:strRef>
          </c:cat>
          <c:val>
            <c:numRef>
              <c:f>Sheet1!$B$2:$B$6</c:f>
              <c:numCache>
                <c:formatCode>0.0</c:formatCode>
                <c:ptCount val="5"/>
                <c:pt idx="0">
                  <c:v>7.867547399516126</c:v>
                </c:pt>
                <c:pt idx="1">
                  <c:v>8.0928805871792999</c:v>
                </c:pt>
                <c:pt idx="2">
                  <c:v>8.1523621408919649</c:v>
                </c:pt>
                <c:pt idx="3">
                  <c:v>8.2051803723699503</c:v>
                </c:pt>
                <c:pt idx="4">
                  <c:v>8.2852249272429148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55-4CCD-B049-EC2CF46415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East Cheshire NHS Trust</c:v>
                </c:pt>
                <c:pt idx="3">
                  <c:v>Blackpool Teaching Hospitals NHS Foundation Trust</c:v>
                </c:pt>
                <c:pt idx="4">
                  <c:v>Manchester University NHS Foundation Trust</c:v>
                </c:pt>
              </c:strCache>
            </c:strRef>
          </c:cat>
          <c:val>
            <c:numRef>
              <c:f>Sheet1!$C$2:$C$6</c:f>
              <c:numCache>
                <c:formatCode>0.0</c:formatCode>
                <c:ptCount val="5"/>
                <c:pt idx="0">
                  <c:v>2.132452600483874</c:v>
                </c:pt>
                <c:pt idx="1">
                  <c:v>1.9071194128207001</c:v>
                </c:pt>
                <c:pt idx="2">
                  <c:v>1.8476378591080351</c:v>
                </c:pt>
                <c:pt idx="3">
                  <c:v>1.7948196276300497</c:v>
                </c:pt>
                <c:pt idx="4">
                  <c:v>1.7147750727570852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55-4CCD-B049-EC2CF46415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Mersey and West Lancashire Teaching Hospitals NHS Trust</c:v>
                </c:pt>
                <c:pt idx="2">
                  <c:v>Wirral University Teaching Hospital NHS Foundation Trust</c:v>
                </c:pt>
                <c:pt idx="3">
                  <c:v>University Hospitals Of Morecambe Bay NHS Foundation Trust</c:v>
                </c:pt>
                <c:pt idx="4">
                  <c:v>Stockport NHS Foundation Trust</c:v>
                </c:pt>
              </c:strCache>
            </c:strRef>
          </c:cat>
          <c:val>
            <c:numRef>
              <c:f>Sheet1!$B$2:$B$6</c:f>
              <c:numCache>
                <c:formatCode>0.0</c:formatCode>
                <c:ptCount val="5"/>
                <c:pt idx="0">
                  <c:v>9.2339156006971379</c:v>
                </c:pt>
                <c:pt idx="1">
                  <c:v>8.9714744181069399</c:v>
                </c:pt>
                <c:pt idx="2">
                  <c:v>8.8601505140989261</c:v>
                </c:pt>
                <c:pt idx="3">
                  <c:v>8.8050149005778238</c:v>
                </c:pt>
                <c:pt idx="4">
                  <c:v>8.7934189587277469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590-494A-89DB-F91D1AAD980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Mersey and West Lancashire Teaching Hospitals NHS Trust</c:v>
                </c:pt>
                <c:pt idx="2">
                  <c:v>Wirral University Teaching Hospital NHS Foundation Trust</c:v>
                </c:pt>
                <c:pt idx="3">
                  <c:v>University Hospitals Of Morecambe Bay NHS Foundation Trust</c:v>
                </c:pt>
                <c:pt idx="4">
                  <c:v>Stockport NHS Foundation Trust</c:v>
                </c:pt>
              </c:strCache>
            </c:strRef>
          </c:cat>
          <c:val>
            <c:numRef>
              <c:f>Sheet1!$C$2:$C$6</c:f>
              <c:numCache>
                <c:formatCode>0.0</c:formatCode>
                <c:ptCount val="5"/>
                <c:pt idx="0">
                  <c:v>0.7660843993028621</c:v>
                </c:pt>
                <c:pt idx="1">
                  <c:v>1.0285255818930601</c:v>
                </c:pt>
                <c:pt idx="2">
                  <c:v>1.1398494859010739</c:v>
                </c:pt>
                <c:pt idx="3">
                  <c:v>1.1949850994221762</c:v>
                </c:pt>
                <c:pt idx="4">
                  <c:v>1.2065810412722531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590-494A-89DB-F91D1AAD980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0.27932563440071689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0.13002122396246296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1.3574030599997151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0.13002122396246207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0.39948315629958842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8.0956293421390679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6.1071919116994167E-2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0.32561735505835898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9.0779684103663882E-2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0.94772697281864993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9.0779684103663882E-2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3.9060831560380649E-2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8.9607134374851558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0.44651162790697685</c:v>
                </c:pt>
                <c:pt idx="1">
                  <c:v>0.53953488372093028</c:v>
                </c:pt>
                <c:pt idx="2">
                  <c:v>0</c:v>
                </c:pt>
                <c:pt idx="3">
                  <c:v>1.395348837209302E-2</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4.3378230133887641E-2</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0.44774912148812618</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0.12482910746296039</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1.3031981032279383</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0.12482910746296128</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0.44774912148812618</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3.9462848199686817E-2</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8.5482742567855645</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8.0440635477543729</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Lancashire Teaching Hospitals NHS Foundation Trust</c:v>
                </c:pt>
                <c:pt idx="2">
                  <c:v>Mid Cheshire Hospitals NHS Foundation Trust</c:v>
                </c:pt>
                <c:pt idx="3">
                  <c:v>East Lancashire Hospitals NHS Trust</c:v>
                </c:pt>
                <c:pt idx="4">
                  <c:v>Blackpool Teaching Hospitals NHS Foundation Trust</c:v>
                </c:pt>
              </c:strCache>
            </c:strRef>
          </c:cat>
          <c:val>
            <c:numRef>
              <c:f>Sheet1!$B$2:$B$6</c:f>
              <c:numCache>
                <c:formatCode>0.0</c:formatCode>
                <c:ptCount val="5"/>
                <c:pt idx="0">
                  <c:v>7.9700096482064016</c:v>
                </c:pt>
                <c:pt idx="1">
                  <c:v>8.0440635477543729</c:v>
                </c:pt>
                <c:pt idx="2">
                  <c:v>8.1181798516012993</c:v>
                </c:pt>
                <c:pt idx="3">
                  <c:v>8.1566950905181841</c:v>
                </c:pt>
                <c:pt idx="4">
                  <c:v>8.1601686250155012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A5D-4486-9E00-324BA4BEFBB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Lancashire Teaching Hospitals NHS Foundation Trust</c:v>
                </c:pt>
                <c:pt idx="2">
                  <c:v>Mid Cheshire Hospitals NHS Foundation Trust</c:v>
                </c:pt>
                <c:pt idx="3">
                  <c:v>East Lancashire Hospitals NHS Trust</c:v>
                </c:pt>
                <c:pt idx="4">
                  <c:v>Blackpool Teaching Hospitals NHS Foundation Trust</c:v>
                </c:pt>
              </c:strCache>
            </c:strRef>
          </c:cat>
          <c:val>
            <c:numRef>
              <c:f>Sheet1!$C$2:$C$6</c:f>
              <c:numCache>
                <c:formatCode>0.0</c:formatCode>
                <c:ptCount val="5"/>
                <c:pt idx="0">
                  <c:v>2.0299903517935984</c:v>
                </c:pt>
                <c:pt idx="1">
                  <c:v>1.9559364522456271</c:v>
                </c:pt>
                <c:pt idx="2">
                  <c:v>1.8818201483987007</c:v>
                </c:pt>
                <c:pt idx="3">
                  <c:v>1.8433049094818159</c:v>
                </c:pt>
                <c:pt idx="4">
                  <c:v>1.8398313749844988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A5D-4486-9E00-324BA4BEFBB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Wirral University Teaching Hospital NHS Foundation Trust</c:v>
                </c:pt>
                <c:pt idx="3">
                  <c:v>University Hospitals Of Morecambe Bay NHS Foundation Trust</c:v>
                </c:pt>
                <c:pt idx="4">
                  <c:v>Bolton NHS Foundation Trust</c:v>
                </c:pt>
              </c:strCache>
            </c:strRef>
          </c:cat>
          <c:val>
            <c:numRef>
              <c:f>Sheet1!$B$2:$B$6</c:f>
              <c:numCache>
                <c:formatCode>0.0</c:formatCode>
                <c:ptCount val="5"/>
                <c:pt idx="0">
                  <c:v>8.9799672255759173</c:v>
                </c:pt>
                <c:pt idx="1">
                  <c:v>8.7765448096660421</c:v>
                </c:pt>
                <c:pt idx="2">
                  <c:v>8.6785420394463664</c:v>
                </c:pt>
                <c:pt idx="3">
                  <c:v>8.6664606923647227</c:v>
                </c:pt>
                <c:pt idx="4">
                  <c:v>8.5903796054161852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F5F-4C68-BEE7-292010DE0B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Wirral University Teaching Hospital NHS Foundation Trust</c:v>
                </c:pt>
                <c:pt idx="3">
                  <c:v>University Hospitals Of Morecambe Bay NHS Foundation Trust</c:v>
                </c:pt>
                <c:pt idx="4">
                  <c:v>Bolton NHS Foundation Trust</c:v>
                </c:pt>
              </c:strCache>
            </c:strRef>
          </c:cat>
          <c:val>
            <c:numRef>
              <c:f>Sheet1!$C$2:$C$6</c:f>
              <c:numCache>
                <c:formatCode>0.0</c:formatCode>
                <c:ptCount val="5"/>
                <c:pt idx="0">
                  <c:v>1.0200327744240827</c:v>
                </c:pt>
                <c:pt idx="1">
                  <c:v>1.2234551903339579</c:v>
                </c:pt>
                <c:pt idx="2">
                  <c:v>1.3214579605536336</c:v>
                </c:pt>
                <c:pt idx="3">
                  <c:v>1.3335393076352773</c:v>
                </c:pt>
                <c:pt idx="4">
                  <c:v>1.4096203945838148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F5F-4C68-BEE7-292010DE0B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0.34597923661846508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9.9997959381919799E-2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1.043964453818198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9.9997959381921575E-2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0.35868235681445881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0.17797575282953737</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7.9127016691165748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0.1409667168422164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0.24924720710609982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6.9488257837965861E-2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0.72544751501906291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6.9488257837965861E-2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0.24924720710609982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7.4353569401761632E-3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8.8086891060125758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0.177712482248916</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8.3965584744131405E-2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0.87658874599774705</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8.3965584744131405E-2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0.30117588412283069</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0.13244631026084974</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8.2030086715860815</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1.5982541566142503</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0.44132499531770097</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0.12303810911679314</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1.2845003355754407</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0.12303810911679314</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0.44132499531770186</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7.5133059612205955E-2</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7.2518547443022587</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7.961498626485322</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Cheshire Hospitals NHS Foundation Trust</c:v>
                </c:pt>
                <c:pt idx="1">
                  <c:v>Stockport NHS Foundation Trust</c:v>
                </c:pt>
                <c:pt idx="2">
                  <c:v>Lancashire Teaching Hospitals NHS Foundation Trust</c:v>
                </c:pt>
                <c:pt idx="3">
                  <c:v>Blackpool Teaching Hospitals NHS Foundation Trust</c:v>
                </c:pt>
                <c:pt idx="4">
                  <c:v>East Lancashire Hospitals NHS Trust</c:v>
                </c:pt>
              </c:strCache>
            </c:strRef>
          </c:cat>
          <c:val>
            <c:numRef>
              <c:f>Sheet1!$B$2:$B$6</c:f>
              <c:numCache>
                <c:formatCode>0.0</c:formatCode>
                <c:ptCount val="5"/>
                <c:pt idx="0">
                  <c:v>7.703432233009889</c:v>
                </c:pt>
                <c:pt idx="1">
                  <c:v>7.8601596635136843</c:v>
                </c:pt>
                <c:pt idx="2">
                  <c:v>7.961498626485322</c:v>
                </c:pt>
                <c:pt idx="3">
                  <c:v>8.0088752652126534</c:v>
                </c:pt>
                <c:pt idx="4">
                  <c:v>8.0158453752950507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BE4-4DA7-829D-3DD91CA432A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Cheshire Hospitals NHS Foundation Trust</c:v>
                </c:pt>
                <c:pt idx="1">
                  <c:v>Stockport NHS Foundation Trust</c:v>
                </c:pt>
                <c:pt idx="2">
                  <c:v>Lancashire Teaching Hospitals NHS Foundation Trust</c:v>
                </c:pt>
                <c:pt idx="3">
                  <c:v>Blackpool Teaching Hospitals NHS Foundation Trust</c:v>
                </c:pt>
                <c:pt idx="4">
                  <c:v>East Lancashire Hospitals NHS Trust</c:v>
                </c:pt>
              </c:strCache>
            </c:strRef>
          </c:cat>
          <c:val>
            <c:numRef>
              <c:f>Sheet1!$C$2:$C$6</c:f>
              <c:numCache>
                <c:formatCode>0.0</c:formatCode>
                <c:ptCount val="5"/>
                <c:pt idx="0">
                  <c:v>2.296567766990111</c:v>
                </c:pt>
                <c:pt idx="1">
                  <c:v>2.1398403364863157</c:v>
                </c:pt>
                <c:pt idx="2">
                  <c:v>2.038501373514678</c:v>
                </c:pt>
                <c:pt idx="3">
                  <c:v>1.9911247347873466</c:v>
                </c:pt>
                <c:pt idx="4">
                  <c:v>1.9841546247049493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BE4-4DA7-829D-3DD91CA432A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1</c:v>
                </c:pt>
                <c:pt idx="2">
                  <c:v>1</c:v>
                </c:pt>
                <c:pt idx="3">
                  <c:v>73</c:v>
                </c:pt>
                <c:pt idx="4">
                  <c:v>3</c:v>
                </c:pt>
                <c:pt idx="5">
                  <c:v>1</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Bolton NHS Foundation Trust</c:v>
                </c:pt>
                <c:pt idx="2">
                  <c:v>Manchester University NHS Foundation Trust</c:v>
                </c:pt>
                <c:pt idx="3">
                  <c:v>Mersey and West Lancashire Teaching Hospitals NHS Trust</c:v>
                </c:pt>
                <c:pt idx="4">
                  <c:v>Warrington and Halton Teaching Hospitals NHS Foundation Trust</c:v>
                </c:pt>
              </c:strCache>
            </c:strRef>
          </c:cat>
          <c:val>
            <c:numRef>
              <c:f>Sheet1!$B$2:$B$6</c:f>
              <c:numCache>
                <c:formatCode>0.0</c:formatCode>
                <c:ptCount val="5"/>
                <c:pt idx="0">
                  <c:v>9.0172350464254798</c:v>
                </c:pt>
                <c:pt idx="1">
                  <c:v>8.9692373145517372</c:v>
                </c:pt>
                <c:pt idx="2">
                  <c:v>8.836092813650481</c:v>
                </c:pt>
                <c:pt idx="3">
                  <c:v>8.8152254028037689</c:v>
                </c:pt>
                <c:pt idx="4">
                  <c:v>8.793871113656154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D14-476F-942A-C0E8FB37BF3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Bolton NHS Foundation Trust</c:v>
                </c:pt>
                <c:pt idx="2">
                  <c:v>Manchester University NHS Foundation Trust</c:v>
                </c:pt>
                <c:pt idx="3">
                  <c:v>Mersey and West Lancashire Teaching Hospitals NHS Trust</c:v>
                </c:pt>
                <c:pt idx="4">
                  <c:v>Warrington and Halton Teaching Hospitals NHS Foundation Trust</c:v>
                </c:pt>
              </c:strCache>
            </c:strRef>
          </c:cat>
          <c:val>
            <c:numRef>
              <c:f>Sheet1!$C$2:$C$6</c:f>
              <c:numCache>
                <c:formatCode>0.0</c:formatCode>
                <c:ptCount val="5"/>
                <c:pt idx="0">
                  <c:v>0.98276495357452021</c:v>
                </c:pt>
                <c:pt idx="1">
                  <c:v>1.0307626854482628</c:v>
                </c:pt>
                <c:pt idx="2">
                  <c:v>1.163907186349519</c:v>
                </c:pt>
                <c:pt idx="3">
                  <c:v>1.1847745971962311</c:v>
                </c:pt>
                <c:pt idx="4">
                  <c:v>1.206128886343846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D14-476F-942A-C0E8FB37BF3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5.728840611332231E-2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0.3687580696188153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0.10280699278044558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1.0732903624244878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0.10280699278044558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0.2074696513581884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8.1943674692486308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0.50165370686671995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0.35993826771887427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0.10034809795222088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1.0476198506239314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0.10034809795222088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0.35993826771887427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0.33227254348115309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7.7391189043059132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0.55913290778671687</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0.40574587114651184</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0.11311891530611007</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1.1809453649251287</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0.11311891530611007</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0.40574587114651095</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3.0418592677303735E-2</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7.994674321024565</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0.5296364614463176</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0.38450278646106639</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0.10719650212028142</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1.1191162147600231</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0.1071965021202832</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0.35943787930959736</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7.9995398331967866</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0.23593676710406264</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0.3118771607836166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8.6949020668784627E-2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0.90773539213767762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8.6949020668784627E-2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0.3118771607836166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9.9334111921955071E-2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8.5144671715347169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0.31277309572151779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0.52479561481492443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0.14630909376236456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1.5274461009239211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0.14630909376236545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0.40796774989867401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7.326824059601317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6.7340590796649362</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0.67704697687772608</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0.20136861437647902</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2.1022596543272698</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0.20136861437647902</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8.3897060377109867E-2</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8.6973558628231995</c:v>
                </c:pt>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pt idx="0">
                  <c:v>8.6636044980827762</c:v>
                </c:pt>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6.9678616657920562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East Cheshire NHS Trust</c:v>
                </c:pt>
                <c:pt idx="3">
                  <c:v>Lancashire Teaching Hospitals NHS Foundation Trust</c:v>
                </c:pt>
                <c:pt idx="4">
                  <c:v>University Hospitals Of Morecambe Bay NHS Foundation Trust</c:v>
                </c:pt>
              </c:strCache>
            </c:strRef>
          </c:cat>
          <c:val>
            <c:numRef>
              <c:f>Sheet1!$B$2:$B$6</c:f>
              <c:numCache>
                <c:formatCode>0.0</c:formatCode>
                <c:ptCount val="5"/>
                <c:pt idx="0">
                  <c:v>6.7029812570701388</c:v>
                </c:pt>
                <c:pt idx="1">
                  <c:v>6.8410919222813842</c:v>
                </c:pt>
                <c:pt idx="2">
                  <c:v>6.9245128447953794</c:v>
                </c:pt>
                <c:pt idx="3">
                  <c:v>6.9678616657920562</c:v>
                </c:pt>
                <c:pt idx="4">
                  <c:v>7.3193659894856991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0FF-45D3-A5E0-A799DACF89A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East Cheshire NHS Trust</c:v>
                </c:pt>
                <c:pt idx="3">
                  <c:v>Lancashire Teaching Hospitals NHS Foundation Trust</c:v>
                </c:pt>
                <c:pt idx="4">
                  <c:v>University Hospitals Of Morecambe Bay NHS Foundation Trust</c:v>
                </c:pt>
              </c:strCache>
            </c:strRef>
          </c:cat>
          <c:val>
            <c:numRef>
              <c:f>Sheet1!$C$2:$C$6</c:f>
              <c:numCache>
                <c:formatCode>0.0</c:formatCode>
                <c:ptCount val="5"/>
                <c:pt idx="0">
                  <c:v>3.2970187429298612</c:v>
                </c:pt>
                <c:pt idx="1">
                  <c:v>3.1589080777186158</c:v>
                </c:pt>
                <c:pt idx="2">
                  <c:v>3.0754871552046206</c:v>
                </c:pt>
                <c:pt idx="3">
                  <c:v>3.0321383342079438</c:v>
                </c:pt>
                <c:pt idx="4">
                  <c:v>2.6806340105143009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0FF-45D3-A5E0-A799DACF89A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3.7129323466566442</c:v>
                </c:pt>
                <c:pt idx="1">
                  <c:v>4.9924537049387787</c:v>
                </c:pt>
                <c:pt idx="2">
                  <c:v>7.8344010018305674</c:v>
                </c:pt>
                <c:pt idx="3">
                  <c:v>7.326824059601317</c:v>
                </c:pt>
                <c:pt idx="4">
                  <c:v>6.2106595821467883</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5.0366359906505567</c:v>
                </c:pt>
                <c:pt idx="1">
                  <c:v>5.8851012688846627</c:v>
                </c:pt>
                <c:pt idx="2">
                  <c:v>8.6864883996386659</c:v>
                </c:pt>
                <c:pt idx="3">
                  <c:v>8.1605673131284604</c:v>
                </c:pt>
                <c:pt idx="4">
                  <c:v>6.9389663609804657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Bolton NHS Foundation Trust</c:v>
                </c:pt>
                <c:pt idx="2">
                  <c:v>Stockport NHS Foundation Trust</c:v>
                </c:pt>
                <c:pt idx="3">
                  <c:v>Mid Cheshire Hospitals NHS Foundation Trust</c:v>
                </c:pt>
                <c:pt idx="4">
                  <c:v>East Lancashire Hospitals NHS Trust</c:v>
                </c:pt>
              </c:strCache>
            </c:strRef>
          </c:cat>
          <c:val>
            <c:numRef>
              <c:f>Sheet1!$B$2:$B$6</c:f>
              <c:numCache>
                <c:formatCode>0.0</c:formatCode>
                <c:ptCount val="5"/>
                <c:pt idx="0">
                  <c:v>8.0909977599852922</c:v>
                </c:pt>
                <c:pt idx="1">
                  <c:v>7.96047406537539</c:v>
                </c:pt>
                <c:pt idx="2">
                  <c:v>7.8119593256366251</c:v>
                </c:pt>
                <c:pt idx="3">
                  <c:v>7.7920283397044718</c:v>
                </c:pt>
                <c:pt idx="4">
                  <c:v>7.772786690484649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32C-4230-9EC3-7F035804FC6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Bolton NHS Foundation Trust</c:v>
                </c:pt>
                <c:pt idx="2">
                  <c:v>Stockport NHS Foundation Trust</c:v>
                </c:pt>
                <c:pt idx="3">
                  <c:v>Mid Cheshire Hospitals NHS Foundation Trust</c:v>
                </c:pt>
                <c:pt idx="4">
                  <c:v>East Lancashire Hospitals NHS Trust</c:v>
                </c:pt>
              </c:strCache>
            </c:strRef>
          </c:cat>
          <c:val>
            <c:numRef>
              <c:f>Sheet1!$C$2:$C$6</c:f>
              <c:numCache>
                <c:formatCode>0.0</c:formatCode>
                <c:ptCount val="5"/>
                <c:pt idx="0">
                  <c:v>1.9090022400147078</c:v>
                </c:pt>
                <c:pt idx="1">
                  <c:v>2.03952593462461</c:v>
                </c:pt>
                <c:pt idx="2">
                  <c:v>2.1880406743633749</c:v>
                </c:pt>
                <c:pt idx="3">
                  <c:v>2.2079716602955282</c:v>
                </c:pt>
                <c:pt idx="4">
                  <c:v>2.227213309515351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32C-4230-9EC3-7F035804FC6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0.38615795058164704</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0.42720675874334013</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0.11910205031522292</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1.2434084422770662</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0.11910205031522381</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0.42720675874334013</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0.23462750326898885</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8.1253815316768048</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0.33887971587068755</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0.11099283481005351</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1.1587493873516017</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5.7806921616188944E-2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8.5650333880842915</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4.9766451563516334E-2</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0.89951144380772785</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0.25077706531293575</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2.618076845144941</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0.25077706531293664</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0.12146648093643009</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6.4223742898191558</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0.79993827947050677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0.28011909293450765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2.9244034344994336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0.2801190929345081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0.76075947101398533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4.758657453587972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8.1081108766504428</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Mid Cheshire Hospitals NHS Foundation Trust</c:v>
                </c:pt>
                <c:pt idx="2">
                  <c:v>Blackpool Teaching Hospitals NHS Foundation Trust</c:v>
                </c:pt>
                <c:pt idx="3">
                  <c:v>Lancashire Teaching Hospitals NHS Foundation Trust</c:v>
                </c:pt>
                <c:pt idx="4">
                  <c:v>Tameside and Glossop Integrated Care NHS Foundation Trust</c:v>
                </c:pt>
              </c:strCache>
            </c:strRef>
          </c:cat>
          <c:val>
            <c:numRef>
              <c:f>Sheet1!$B$2:$B$6</c:f>
              <c:numCache>
                <c:formatCode>0.0</c:formatCode>
                <c:ptCount val="5"/>
                <c:pt idx="0">
                  <c:v>7.8104602728629322</c:v>
                </c:pt>
                <c:pt idx="1">
                  <c:v>8.0344037679308524</c:v>
                </c:pt>
                <c:pt idx="2">
                  <c:v>8.0493175609671717</c:v>
                </c:pt>
                <c:pt idx="3">
                  <c:v>8.1081108766504428</c:v>
                </c:pt>
                <c:pt idx="4">
                  <c:v>8.1231124509536237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A5-4B9A-88FB-B20B1155A8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Mid Cheshire Hospitals NHS Foundation Trust</c:v>
                </c:pt>
                <c:pt idx="2">
                  <c:v>Blackpool Teaching Hospitals NHS Foundation Trust</c:v>
                </c:pt>
                <c:pt idx="3">
                  <c:v>Lancashire Teaching Hospitals NHS Foundation Trust</c:v>
                </c:pt>
                <c:pt idx="4">
                  <c:v>Tameside and Glossop Integrated Care NHS Foundation Trust</c:v>
                </c:pt>
              </c:strCache>
            </c:strRef>
          </c:cat>
          <c:val>
            <c:numRef>
              <c:f>Sheet1!$C$2:$C$6</c:f>
              <c:numCache>
                <c:formatCode>0.0</c:formatCode>
                <c:ptCount val="5"/>
                <c:pt idx="0">
                  <c:v>2.1895397271370678</c:v>
                </c:pt>
                <c:pt idx="1">
                  <c:v>1.9655962320691476</c:v>
                </c:pt>
                <c:pt idx="2">
                  <c:v>1.9506824390328283</c:v>
                </c:pt>
                <c:pt idx="3">
                  <c:v>1.8918891233495572</c:v>
                </c:pt>
                <c:pt idx="4">
                  <c:v>1.8768875490463763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A5-4B9A-88FB-B20B1155A8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Warrington and Halton Teaching Hospitals NHS Foundation Trust</c:v>
                </c:pt>
                <c:pt idx="3">
                  <c:v>Bolton NHS Foundation Trust</c:v>
                </c:pt>
                <c:pt idx="4">
                  <c:v>Mersey and West Lancashire Teaching Hospitals NHS Trust</c:v>
                </c:pt>
              </c:strCache>
            </c:strRef>
          </c:cat>
          <c:val>
            <c:numRef>
              <c:f>Sheet1!$B$2:$B$6</c:f>
              <c:numCache>
                <c:formatCode>0.0</c:formatCode>
                <c:ptCount val="5"/>
                <c:pt idx="0">
                  <c:v>8.9450372926972754</c:v>
                </c:pt>
                <c:pt idx="1">
                  <c:v>8.8149182852670869</c:v>
                </c:pt>
                <c:pt idx="2">
                  <c:v>8.6260250072505578</c:v>
                </c:pt>
                <c:pt idx="3">
                  <c:v>8.6110288739795724</c:v>
                </c:pt>
                <c:pt idx="4">
                  <c:v>8.6001552679635065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046-41EB-9E70-AA27D313C7C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Warrington and Halton Teaching Hospitals NHS Foundation Trust</c:v>
                </c:pt>
                <c:pt idx="3">
                  <c:v>Bolton NHS Foundation Trust</c:v>
                </c:pt>
                <c:pt idx="4">
                  <c:v>Mersey and West Lancashire Teaching Hospitals NHS Trust</c:v>
                </c:pt>
              </c:strCache>
            </c:strRef>
          </c:cat>
          <c:val>
            <c:numRef>
              <c:f>Sheet1!$C$2:$C$6</c:f>
              <c:numCache>
                <c:formatCode>0.0</c:formatCode>
                <c:ptCount val="5"/>
                <c:pt idx="0">
                  <c:v>1.0549627073027246</c:v>
                </c:pt>
                <c:pt idx="1">
                  <c:v>1.1850817147329131</c:v>
                </c:pt>
                <c:pt idx="2">
                  <c:v>1.3739749927494422</c:v>
                </c:pt>
                <c:pt idx="3">
                  <c:v>1.3889711260204276</c:v>
                </c:pt>
                <c:pt idx="4">
                  <c:v>1.3998447320364935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046-41EB-9E70-AA27D313C7C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0.1311664971273423</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8.3224397006585349E-2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0.86885085158084507</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8.3224397006585349E-2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5.2421079423217165E-2</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9.0680581371906399</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0.21180058605374619</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0.12600234690823253</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1.3154465559388866</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0.12600234690823164</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0.45195741025660396</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0.46611713650756137</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7.1755111393739233</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8.322971074119021</c:v>
                </c:pt>
                <c:pt idx="1">
                  <c:v>6.8221643324378283</c:v>
                </c:pt>
                <c:pt idx="2">
                  <c:v>8.1835620631148149</c:v>
                </c:pt>
                <c:pt idx="3">
                  <c:v>8.5150075589287901</c:v>
                </c:pt>
                <c:pt idx="4">
                  <c:v>5.8187249322572638</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7.8492334958346444</c:v>
                </c:pt>
                <c:pt idx="1">
                  <c:v>6.4598193756752407</c:v>
                </c:pt>
                <c:pt idx="2">
                  <c:v>7.9298290009492707</c:v>
                </c:pt>
                <c:pt idx="3">
                  <c:v>8.3012573380009087</c:v>
                </c:pt>
                <c:pt idx="4">
                  <c:v>5.6332485655474924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0.31206463083746083</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0.41125078140482962</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0.11465364312852522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1.1969677048087606</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0.11465364312852522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0.40005369269564106</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7.6099092895225349</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0.2269424033239007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0.10953292945684012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1.1435081833899048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0.10953292945684012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0.3928833101115714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0.1104184463518969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8.0089711786921587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0.31159160455293566</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0.1225362217380308</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1.2792607028220724</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0.1225362217380308</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0.43952477710342563</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8.5389846516575219E-2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7.5384400073443674</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0.12850351320136255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0.30672623616993278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8.5512981397512178E-2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0.89274334667232225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8.5512981397512178E-2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0.13038955009231046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8.9800354677861751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0.14991135158894231</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0.31921399343434942</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8.8994474757789099E-2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0.92908964150472784</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8.8994474757789988E-2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0.31921399343434942</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0.13030823754793275</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8.3758509166432926</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7.6618065775340822</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Lancashire Teaching Hospitals NHS Foundation Trust</c:v>
                </c:pt>
                <c:pt idx="2">
                  <c:v>Countess Of Chester Hospital NHS Foundation Trust</c:v>
                </c:pt>
                <c:pt idx="3">
                  <c:v>Stockport NHS Foundation Trust</c:v>
                </c:pt>
                <c:pt idx="4">
                  <c:v>Mersey and West Lancashire Teaching Hospitals NHS Trust</c:v>
                </c:pt>
              </c:strCache>
            </c:strRef>
          </c:cat>
          <c:val>
            <c:numRef>
              <c:f>Sheet1!$B$2:$B$6</c:f>
              <c:numCache>
                <c:formatCode>0.0</c:formatCode>
                <c:ptCount val="5"/>
                <c:pt idx="0">
                  <c:v>7.0280279789522382</c:v>
                </c:pt>
                <c:pt idx="1">
                  <c:v>7.6618065775340822</c:v>
                </c:pt>
                <c:pt idx="2">
                  <c:v>7.676335234748886</c:v>
                </c:pt>
                <c:pt idx="3">
                  <c:v>7.7928980255133906</c:v>
                </c:pt>
                <c:pt idx="4">
                  <c:v>7.8471977001404616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FD7-49B8-93F1-796DC49FA6B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Lancashire Teaching Hospitals NHS Foundation Trust</c:v>
                </c:pt>
                <c:pt idx="2">
                  <c:v>Countess Of Chester Hospital NHS Foundation Trust</c:v>
                </c:pt>
                <c:pt idx="3">
                  <c:v>Stockport NHS Foundation Trust</c:v>
                </c:pt>
                <c:pt idx="4">
                  <c:v>Mersey and West Lancashire Teaching Hospitals NHS Trust</c:v>
                </c:pt>
              </c:strCache>
            </c:strRef>
          </c:cat>
          <c:val>
            <c:numRef>
              <c:f>Sheet1!$C$2:$C$6</c:f>
              <c:numCache>
                <c:formatCode>0.0</c:formatCode>
                <c:ptCount val="5"/>
                <c:pt idx="0">
                  <c:v>2.9719720210477618</c:v>
                </c:pt>
                <c:pt idx="1">
                  <c:v>2.3381934224659178</c:v>
                </c:pt>
                <c:pt idx="2">
                  <c:v>2.323664765251114</c:v>
                </c:pt>
                <c:pt idx="3">
                  <c:v>2.2071019744866094</c:v>
                </c:pt>
                <c:pt idx="4">
                  <c:v>2.1528022998595384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FD7-49B8-93F1-796DC49FA6B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Bolton NHS Foundation Trust</c:v>
                </c:pt>
                <c:pt idx="1">
                  <c:v>Alder Hey Children's NHS Foundation Trust</c:v>
                </c:pt>
                <c:pt idx="2">
                  <c:v>Tameside and Glossop Integrated Care NHS Foundation Trust</c:v>
                </c:pt>
                <c:pt idx="3">
                  <c:v>Blackpool Teaching Hospitals NHS Foundation Trust</c:v>
                </c:pt>
                <c:pt idx="4">
                  <c:v>University Hospitals Of Morecambe Bay NHS Foundation Trust</c:v>
                </c:pt>
              </c:strCache>
            </c:strRef>
          </c:cat>
          <c:val>
            <c:numRef>
              <c:f>Sheet1!$B$2:$B$6</c:f>
              <c:numCache>
                <c:formatCode>0.0</c:formatCode>
                <c:ptCount val="5"/>
                <c:pt idx="0">
                  <c:v>9.1113721177242013</c:v>
                </c:pt>
                <c:pt idx="1">
                  <c:v>8.8539428257285682</c:v>
                </c:pt>
                <c:pt idx="2">
                  <c:v>8.403612095985137</c:v>
                </c:pt>
                <c:pt idx="3">
                  <c:v>8.1756501977709011</c:v>
                </c:pt>
                <c:pt idx="4">
                  <c:v>8.1748737916898779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9AF-4100-8A60-AA878DF34B8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Bolton NHS Foundation Trust</c:v>
                </c:pt>
                <c:pt idx="1">
                  <c:v>Alder Hey Children's NHS Foundation Trust</c:v>
                </c:pt>
                <c:pt idx="2">
                  <c:v>Tameside and Glossop Integrated Care NHS Foundation Trust</c:v>
                </c:pt>
                <c:pt idx="3">
                  <c:v>Blackpool Teaching Hospitals NHS Foundation Trust</c:v>
                </c:pt>
                <c:pt idx="4">
                  <c:v>University Hospitals Of Morecambe Bay NHS Foundation Trust</c:v>
                </c:pt>
              </c:strCache>
            </c:strRef>
          </c:cat>
          <c:val>
            <c:numRef>
              <c:f>Sheet1!$C$2:$C$6</c:f>
              <c:numCache>
                <c:formatCode>0.0</c:formatCode>
                <c:ptCount val="5"/>
                <c:pt idx="0">
                  <c:v>0.8886278822757987</c:v>
                </c:pt>
                <c:pt idx="1">
                  <c:v>1.1460571742714318</c:v>
                </c:pt>
                <c:pt idx="2">
                  <c:v>1.596387904014863</c:v>
                </c:pt>
                <c:pt idx="3">
                  <c:v>1.8243498022290989</c:v>
                </c:pt>
                <c:pt idx="4">
                  <c:v>1.8251262083101221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9AF-4100-8A60-AA878DF34B8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0.21524258969871823</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6.9109549315726326E-2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0.72149385198413896</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6.9109549315726326E-2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0.14597939053344433</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9.0857297259901131</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6.4478473870403619E-2</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0.29163638985954243</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8.130604506580319E-2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0.84882353053880522</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8.130604506580319E-2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0.10091860760620008</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8.907236301673354</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4.3501096769137124</c:v>
                </c:pt>
                <c:pt idx="1">
                  <c:v>5.3589127103440299</c:v>
                </c:pt>
                <c:pt idx="2">
                  <c:v>4.758657453587972</c:v>
                </c:pt>
                <c:pt idx="3">
                  <c:v>6.4223742898191558</c:v>
                </c:pt>
                <c:pt idx="4">
                  <c:v>6.3676539064791564</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5.3431922446268629</c:v>
                </c:pt>
                <c:pt idx="1">
                  <c:v>6.3305318077747614</c:v>
                </c:pt>
                <c:pt idx="2">
                  <c:v>5.6787379006199714</c:v>
                </c:pt>
                <c:pt idx="3">
                  <c:v>7.2171409267674527</c:v>
                </c:pt>
                <c:pt idx="4">
                  <c:v>6.9868645859978793</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0.87087052113029984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0.34309660259792096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3.5818796658642214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0.34309660259792096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0.77451615017190178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4.9924537049387787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0.22546341359315569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0.19921271997235124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1.9795824730614031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8.0232119945321028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0.48298738098488769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0.17318241237140786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1.8079997197915176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0.17318241237140697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0.30074015226485784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8.163931813503158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4.8545111936288716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East Cheshire NHS Trust</c:v>
                </c:pt>
                <c:pt idx="2">
                  <c:v>Lancashire Teaching Hospitals NHS Foundation Trust</c:v>
                </c:pt>
                <c:pt idx="3">
                  <c:v>Manchester University NHS Foundation Trust</c:v>
                </c:pt>
                <c:pt idx="4">
                  <c:v>Stockport NHS Foundation Trust</c:v>
                </c:pt>
              </c:strCache>
            </c:strRef>
          </c:cat>
          <c:val>
            <c:numRef>
              <c:f>Sheet1!$B$2:$B$6</c:f>
              <c:numCache>
                <c:formatCode>0.0</c:formatCode>
                <c:ptCount val="5"/>
                <c:pt idx="0">
                  <c:v>4.1496298645378831</c:v>
                </c:pt>
                <c:pt idx="1">
                  <c:v>4.7632468419304779</c:v>
                </c:pt>
                <c:pt idx="2">
                  <c:v>4.8545111936288716</c:v>
                </c:pt>
                <c:pt idx="3">
                  <c:v>5.0569919912612846</c:v>
                </c:pt>
                <c:pt idx="4">
                  <c:v>5.0986393037255233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D7E-49E3-949F-3BE2A22C779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East Cheshire NHS Trust</c:v>
                </c:pt>
                <c:pt idx="2">
                  <c:v>Lancashire Teaching Hospitals NHS Foundation Trust</c:v>
                </c:pt>
                <c:pt idx="3">
                  <c:v>Manchester University NHS Foundation Trust</c:v>
                </c:pt>
                <c:pt idx="4">
                  <c:v>Stockport NHS Foundation Trust</c:v>
                </c:pt>
              </c:strCache>
            </c:strRef>
          </c:cat>
          <c:val>
            <c:numRef>
              <c:f>Sheet1!$C$2:$C$6</c:f>
              <c:numCache>
                <c:formatCode>0.0</c:formatCode>
                <c:ptCount val="5"/>
                <c:pt idx="0">
                  <c:v>5.8503701354621169</c:v>
                </c:pt>
                <c:pt idx="1">
                  <c:v>5.2367531580695221</c:v>
                </c:pt>
                <c:pt idx="2">
                  <c:v>5.1454888063711284</c:v>
                </c:pt>
                <c:pt idx="3">
                  <c:v>4.9430080087387154</c:v>
                </c:pt>
                <c:pt idx="4">
                  <c:v>4.9013606962744767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D7E-49E3-949F-3BE2A22C779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Warrington and Halton Teaching Hospitals NHS Foundation Trust</c:v>
                </c:pt>
                <c:pt idx="3">
                  <c:v>Wirral University Teaching Hospital NHS Foundation Trust</c:v>
                </c:pt>
                <c:pt idx="4">
                  <c:v>Mersey and West Lancashire Teaching Hospitals NHS Trust</c:v>
                </c:pt>
              </c:strCache>
            </c:strRef>
          </c:cat>
          <c:val>
            <c:numRef>
              <c:f>Sheet1!$B$2:$B$6</c:f>
              <c:numCache>
                <c:formatCode>0.0</c:formatCode>
                <c:ptCount val="5"/>
                <c:pt idx="0">
                  <c:v>7.1219169370736024</c:v>
                </c:pt>
                <c:pt idx="1">
                  <c:v>6.7614306488549296</c:v>
                </c:pt>
                <c:pt idx="2">
                  <c:v>6.4834735331689313</c:v>
                </c:pt>
                <c:pt idx="3">
                  <c:v>6.3706977656187238</c:v>
                </c:pt>
                <c:pt idx="4">
                  <c:v>6.1462057659523879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65D-4E12-9488-FE09DD35AB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Warrington and Halton Teaching Hospitals NHS Foundation Trust</c:v>
                </c:pt>
                <c:pt idx="3">
                  <c:v>Wirral University Teaching Hospital NHS Foundation Trust</c:v>
                </c:pt>
                <c:pt idx="4">
                  <c:v>Mersey and West Lancashire Teaching Hospitals NHS Trust</c:v>
                </c:pt>
              </c:strCache>
            </c:strRef>
          </c:cat>
          <c:val>
            <c:numRef>
              <c:f>Sheet1!$C$2:$C$6</c:f>
              <c:numCache>
                <c:formatCode>0.0</c:formatCode>
                <c:ptCount val="5"/>
                <c:pt idx="0">
                  <c:v>2.8780830629263976</c:v>
                </c:pt>
                <c:pt idx="1">
                  <c:v>3.2385693511450704</c:v>
                </c:pt>
                <c:pt idx="2">
                  <c:v>3.5165264668310687</c:v>
                </c:pt>
                <c:pt idx="3">
                  <c:v>3.6293022343812762</c:v>
                </c:pt>
                <c:pt idx="4">
                  <c:v>3.8537942340476121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65D-4E12-9488-FE09DD35AB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0.21213868475598785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0.26134684714940004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2.7284238621249237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0.26134684714940004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0.93742416006263873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0.21008009226061031</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4.3501096769137124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0.29764567298331013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0.65424594092733024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0.18239887684378076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1.9042182962355287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0.18239887684378076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0.63298303758317864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5.3589127103440299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5.691472711047858</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Manchester University NHS Foundation Trust</c:v>
                </c:pt>
                <c:pt idx="2">
                  <c:v>Alder Hey Children's NHS Foundation Trust</c:v>
                </c:pt>
                <c:pt idx="3">
                  <c:v>Wirral University Teaching Hospital NHS Foundation Trust</c:v>
                </c:pt>
                <c:pt idx="4">
                  <c:v>Mersey and West Lancashire Teaching Hospitals NHS Trust</c:v>
                </c:pt>
              </c:strCache>
            </c:strRef>
          </c:cat>
          <c:val>
            <c:numRef>
              <c:f>Sheet1!$B$2:$B$6</c:f>
              <c:numCache>
                <c:formatCode>0.0</c:formatCode>
                <c:ptCount val="5"/>
                <c:pt idx="0">
                  <c:v>5.691472711047858</c:v>
                </c:pt>
                <c:pt idx="1">
                  <c:v>6.0979225405887334</c:v>
                </c:pt>
                <c:pt idx="2">
                  <c:v>7.4804061029182476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A61-4580-9572-35FA29BB903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Manchester University NHS Foundation Trust</c:v>
                </c:pt>
                <c:pt idx="2">
                  <c:v>Alder Hey Children's NHS Foundation Trust</c:v>
                </c:pt>
                <c:pt idx="3">
                  <c:v>Wirral University Teaching Hospital NHS Foundation Trust</c:v>
                </c:pt>
                <c:pt idx="4">
                  <c:v>Mersey and West Lancashire Teaching Hospitals NHS Trust</c:v>
                </c:pt>
              </c:strCache>
            </c:strRef>
          </c:cat>
          <c:val>
            <c:numRef>
              <c:f>Sheet1!$C$2:$C$6</c:f>
              <c:numCache>
                <c:formatCode>0.0</c:formatCode>
                <c:ptCount val="5"/>
                <c:pt idx="0">
                  <c:v>4.308527288952142</c:v>
                </c:pt>
                <c:pt idx="1">
                  <c:v>3.9020774594112666</c:v>
                </c:pt>
                <c:pt idx="2">
                  <c:v>2.5195938970817524</c:v>
                </c:pt>
                <c:pt idx="3">
                  <c:v>10</c:v>
                </c:pt>
                <c:pt idx="4">
                  <c:v>10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A61-4580-9572-35FA29BB903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78042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RXN | Lancashire Teaching Hospitals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80768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RXN | Lancashire Teaching Hospitals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75157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RXN | Lancashire Teaching Hospitals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Lancashire Teaching Hospitals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714727267"/>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2103220476"/>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37193587"/>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c20_2. Did any of the following bother you when you were in the waiting area?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 If you used the hospital Wi-Fi, was it good enough to do what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c23. Afterwards, how well did staff explain how the operations or procedures had gone?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c25. Did a member of staff tell you who to talk to if you were worried about anything when you got home?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c3_1. If you stayed overnight, did anything stop you from sleeping?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979978617"/>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c20_1. Did any of the following bother you when you were in the waiting area? How long you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c3_4. If you stayed overnight, did anything stop you from sleeping? Room temperature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c17. Did staff take the time to listen to your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c20_4. Did any of the following bother you when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Lancashire Teaching Hospitals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not being disturbed by noise from other people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Facilities: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finding the hospital Wi-Fi meets their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Operations and procedures: </a:t>
            </a:r>
            <a:r>
              <a:rPr lang="en-GB" sz="1200" b="0">
                <a:solidFill>
                  <a:prstClr val="black"/>
                </a:solidFill>
                <a:latin typeface="Arial"/>
              </a:rPr>
              <a:t>Staff providing children and young people with clear explanations after operations or procedures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Leaving hospital: </a:t>
            </a:r>
            <a:r>
              <a:rPr lang="en-GB" sz="1200" b="0">
                <a:solidFill>
                  <a:prstClr val="black"/>
                </a:solidFill>
                <a:latin typeface="Arial"/>
              </a:rPr>
              <a:t>Staff providing information to children and young people about who to contact if they were worried about anything after discharge</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not being stopped from sleeping by noise from other patients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kumimoji="0" lang="en-GB" sz="1200" b="0" i="0" u="none" strike="noStrike" kern="1200" cap="none" spc="0" normalizeH="0" baseline="0" noProof="0">
                <a:ln>
                  <a:noFill/>
                </a:ln>
                <a:solidFill>
                  <a:prstClr val="black"/>
                </a:solidFill>
                <a:effectLst/>
                <a:uLnTx/>
                <a:uFillTx/>
                <a:latin typeface="Arial"/>
                <a:ea typeface="+mj-ea"/>
                <a:cs typeface="+mj-cs"/>
              </a:rPr>
              <a:t>Staff playing or providing activities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lang="en-GB" sz="1200" b="0" noProof="0">
                <a:solidFill>
                  <a:prstClr val="black"/>
                </a:solidFill>
                <a:latin typeface="Arial"/>
              </a:rPr>
              <a:t>Children and young people not being stopped from sleeping by room temperature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lang="en-GB" sz="1200" b="0">
                <a:solidFill>
                  <a:prstClr val="black"/>
                </a:solidFill>
                <a:latin typeface="Arial"/>
              </a:rPr>
              <a:t>Staff taking time to listen to children and young people's fears or worries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and young people being kept informed while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215</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2479660363"/>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3080583644"/>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1798695687"/>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p30_2. Did any of the following bother your child while you were in the waiting area? Noise from other patients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p41. Did you feel that staff caring for and treating your child listened to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p30_5. Did any of the following bother your child while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p65. Afterwards, how well did staff explain how the operations or procedures had gone?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p35. Were you able to be with your child as much as you wanted to?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3299726305"/>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p55. Was hospital food available for your child outside of mealtimes?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p54. Was there enough choice of hospital food for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p46. Did staff play with your child or do any activities with them while they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p47. Did staff take the time to listen to your child's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p60. How would you rate the facilities for parents or carers staying overnight?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Lancashire Teaching Hospitals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not being disturbed by noise from other patients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 </a:t>
            </a:r>
            <a:r>
              <a:rPr kumimoji="0" lang="en-GB" sz="1200" b="0" i="0" u="none" strike="noStrike" kern="1200" cap="none" spc="0" normalizeH="0" baseline="0" noProof="0">
                <a:ln>
                  <a:noFill/>
                </a:ln>
                <a:solidFill>
                  <a:prstClr val="black"/>
                </a:solidFill>
                <a:effectLst/>
                <a:uLnTx/>
                <a:uFillTx/>
                <a:latin typeface="Arial"/>
                <a:ea typeface="+mj-ea"/>
                <a:cs typeface="+mj-cs"/>
              </a:rPr>
              <a:t>Staff listening to parents / carers about their child's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being kept informed while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Operations and procedures: </a:t>
            </a:r>
            <a:r>
              <a:rPr lang="en-GB" sz="1200" b="0">
                <a:solidFill>
                  <a:prstClr val="black"/>
                </a:solidFill>
                <a:latin typeface="Arial"/>
              </a:rPr>
              <a:t>Parents / carers feeling that staff explain well how the child or young person’s operations or procedures have gone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Parents / carers being able to stay with children and young people as needed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having access to hospital food outside of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 </a:t>
            </a:r>
            <a:r>
              <a:rPr kumimoji="0" lang="en-GB" sz="1200" b="0" i="0" u="none" strike="noStrike" kern="1200" cap="none" spc="0" normalizeH="0" baseline="0" noProof="0">
                <a:ln>
                  <a:noFill/>
                </a:ln>
                <a:solidFill>
                  <a:prstClr val="black"/>
                </a:solidFill>
                <a:effectLst/>
                <a:uLnTx/>
                <a:uFillTx/>
                <a:latin typeface="Arial"/>
                <a:ea typeface="+mj-ea"/>
                <a:cs typeface="+mj-cs"/>
              </a:rPr>
              <a:t>Children having enough choice of hospital food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lang="en-GB" sz="1200" b="0" noProof="0">
                <a:solidFill>
                  <a:prstClr val="black"/>
                </a:solidFill>
                <a:latin typeface="Arial"/>
              </a:rPr>
              <a:t>Staff providing activities for children during hospital stays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lang="en-GB" sz="1200" b="0">
                <a:solidFill>
                  <a:prstClr val="black"/>
                </a:solidFill>
                <a:latin typeface="Arial"/>
              </a:rPr>
              <a:t>Staff taking time to listen to children's fears or worries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Good facilities being available for parents / carers staying overnight</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215</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83197334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182442704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0E14DAAB-E77A-D791-A1DC-8D089BE18BBB}"/>
              </a:ext>
            </a:extLst>
          </p:cNvPr>
          <p:cNvGraphicFramePr/>
          <p:nvPr>
            <p:extLst>
              <p:ext uri="{D42A27DB-BD31-4B8C-83A1-F6EECF244321}">
                <p14:modId xmlns:p14="http://schemas.microsoft.com/office/powerpoint/2010/main" val="181722579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9353F15B-9D5D-3765-3ABE-B8885CD8DC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4788196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1152834496"/>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2650594454"/>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2193734170"/>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179858944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850115138"/>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2698056859"/>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3345524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410796145"/>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2732081667"/>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169351799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7135BBAF-A716-1B2D-4806-5FFBB59D6155}"/>
              </a:ext>
            </a:extLst>
          </p:cNvPr>
          <p:cNvGraphicFramePr/>
          <p:nvPr>
            <p:extLst>
              <p:ext uri="{D42A27DB-BD31-4B8C-83A1-F6EECF244321}">
                <p14:modId xmlns:p14="http://schemas.microsoft.com/office/powerpoint/2010/main" val="246214267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5CC6E54F-5195-82EE-404A-BECA3C37547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645685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2464460135"/>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3055813398"/>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11315332"/>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298918424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3653503580"/>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21360708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2271044941"/>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390326601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2314820952"/>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2341107433"/>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143553474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EFBB42F-31AB-87E6-3F34-EEB6C8124131}"/>
              </a:ext>
            </a:extLst>
          </p:cNvPr>
          <p:cNvGraphicFramePr/>
          <p:nvPr>
            <p:extLst>
              <p:ext uri="{D42A27DB-BD31-4B8C-83A1-F6EECF244321}">
                <p14:modId xmlns:p14="http://schemas.microsoft.com/office/powerpoint/2010/main" val="209092632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49D772DE-E556-10EC-D2F0-2866D71018F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1049030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1496848623"/>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2910875477"/>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69928042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1057695280"/>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340285735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302710517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CEAFB7CC-4377-F493-C223-549A585257C4}"/>
              </a:ext>
            </a:extLst>
          </p:cNvPr>
          <p:cNvGraphicFramePr/>
          <p:nvPr>
            <p:extLst>
              <p:ext uri="{D42A27DB-BD31-4B8C-83A1-F6EECF244321}">
                <p14:modId xmlns:p14="http://schemas.microsoft.com/office/powerpoint/2010/main" val="21312689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DFB4ACB2-056C-2FA0-A70F-54400B517FA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4090037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4192106493"/>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3049325260"/>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3570913666"/>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168088875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1951329595"/>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3006821651"/>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416031522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2113870288"/>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130973373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3278724199"/>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84277218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51644657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0396BA55-1DF8-5B31-1331-D6193688DB7E}"/>
              </a:ext>
            </a:extLst>
          </p:cNvPr>
          <p:cNvGraphicFramePr/>
          <p:nvPr>
            <p:extLst>
              <p:ext uri="{D42A27DB-BD31-4B8C-83A1-F6EECF244321}">
                <p14:modId xmlns:p14="http://schemas.microsoft.com/office/powerpoint/2010/main" val="150813963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F2978574-E3B2-A940-0FF3-DEE88AED0B5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2634302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3889692312"/>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713010738"/>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67240949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1919096197"/>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400900052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115455283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4FC9D15A-9CD6-8AAC-138F-2D711506CB21}"/>
              </a:ext>
            </a:extLst>
          </p:cNvPr>
          <p:cNvGraphicFramePr/>
          <p:nvPr>
            <p:extLst>
              <p:ext uri="{D42A27DB-BD31-4B8C-83A1-F6EECF244321}">
                <p14:modId xmlns:p14="http://schemas.microsoft.com/office/powerpoint/2010/main" val="270428001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A02B4CDE-A22D-3157-229B-A558774006E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0910181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3860998814"/>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209944453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951802484"/>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2014575178"/>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65303512"/>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287544382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115472526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63B127E6-C30C-8D11-24A8-99E113CF981A}"/>
              </a:ext>
            </a:extLst>
          </p:cNvPr>
          <p:cNvGraphicFramePr/>
          <p:nvPr>
            <p:extLst>
              <p:ext uri="{D42A27DB-BD31-4B8C-83A1-F6EECF244321}">
                <p14:modId xmlns:p14="http://schemas.microsoft.com/office/powerpoint/2010/main" val="281715244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41EFAF94-D851-EFC3-73E1-0EA2814ACDA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5163868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346755154"/>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98207793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1520473255"/>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3044609613"/>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888356279"/>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459274443"/>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335787730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1383113131"/>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1923704769"/>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77708843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46031171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68413685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D6B98A4-F434-2661-47F3-1F9A01100C98}"/>
              </a:ext>
            </a:extLst>
          </p:cNvPr>
          <p:cNvGraphicFramePr/>
          <p:nvPr>
            <p:extLst>
              <p:ext uri="{D42A27DB-BD31-4B8C-83A1-F6EECF244321}">
                <p14:modId xmlns:p14="http://schemas.microsoft.com/office/powerpoint/2010/main" val="171455341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1AF9103-F50C-211B-671E-A72D98FD983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5760900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1380742834"/>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3990518792"/>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3348270652"/>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983664824"/>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377293285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74618641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99728132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A2AABB0-7326-46D9-3F23-CBD461FCAA67}"/>
              </a:ext>
            </a:extLst>
          </p:cNvPr>
          <p:cNvGraphicFramePr/>
          <p:nvPr>
            <p:extLst>
              <p:ext uri="{D42A27DB-BD31-4B8C-83A1-F6EECF244321}">
                <p14:modId xmlns:p14="http://schemas.microsoft.com/office/powerpoint/2010/main" val="82258059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7C37A1B-7E34-52FA-B726-8F5D05DB79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9151760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232663540"/>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1228554612"/>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2599409806"/>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105864648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3822596092"/>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1923961895"/>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376256699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3163020375"/>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2079583275"/>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291278256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20878311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5FC5E22-BE75-1B99-A79A-A728E1AB33F5}"/>
              </a:ext>
            </a:extLst>
          </p:cNvPr>
          <p:cNvGraphicFramePr/>
          <p:nvPr>
            <p:extLst>
              <p:ext uri="{D42A27DB-BD31-4B8C-83A1-F6EECF244321}">
                <p14:modId xmlns:p14="http://schemas.microsoft.com/office/powerpoint/2010/main" val="172189624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280452F-BE98-03F6-762B-7044C3F8053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6718251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1880760474"/>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1569485437"/>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56833069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2363403737"/>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2095961473"/>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145186442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3149981064"/>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40193340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114431527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41B3127-8986-30A4-0341-23D261934A2F}"/>
              </a:ext>
            </a:extLst>
          </p:cNvPr>
          <p:cNvGraphicFramePr/>
          <p:nvPr>
            <p:extLst>
              <p:ext uri="{D42A27DB-BD31-4B8C-83A1-F6EECF244321}">
                <p14:modId xmlns:p14="http://schemas.microsoft.com/office/powerpoint/2010/main" val="370181776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3715E3E-2BE7-7CBE-5819-27F0BAA90BC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1195321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158172413"/>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64104040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243406627"/>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97317214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183545600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5C527F9-80C7-71C7-B15E-D33A85FAD77A}"/>
              </a:ext>
            </a:extLst>
          </p:cNvPr>
          <p:cNvGraphicFramePr/>
          <p:nvPr>
            <p:extLst>
              <p:ext uri="{D42A27DB-BD31-4B8C-83A1-F6EECF244321}">
                <p14:modId xmlns:p14="http://schemas.microsoft.com/office/powerpoint/2010/main" val="127788442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0A031CC-CD59-AE5E-F4D1-6F51DFD3A4E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2878492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2921769050"/>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172043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1536069874"/>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36245990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196625847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70335D5-7C47-C000-1811-C66A26D5442A}"/>
              </a:ext>
            </a:extLst>
          </p:cNvPr>
          <p:cNvGraphicFramePr/>
          <p:nvPr>
            <p:extLst>
              <p:ext uri="{D42A27DB-BD31-4B8C-83A1-F6EECF244321}">
                <p14:modId xmlns:p14="http://schemas.microsoft.com/office/powerpoint/2010/main" val="102232655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B291C20-957A-19AB-D3C4-F3C847C843B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2356800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250394617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811653469"/>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3420454578"/>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1554973228"/>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214226072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205577840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E92F2CE-6805-D5B9-ED12-07139474B848}"/>
              </a:ext>
            </a:extLst>
          </p:cNvPr>
          <p:cNvGraphicFramePr/>
          <p:nvPr>
            <p:extLst>
              <p:ext uri="{D42A27DB-BD31-4B8C-83A1-F6EECF244321}">
                <p14:modId xmlns:p14="http://schemas.microsoft.com/office/powerpoint/2010/main" val="369027768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C572857-194F-AB52-781A-1DC9DD0293B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9309318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11820805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597811207"/>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223626548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1363422007"/>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38161113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213499578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9E8F8B0-17B9-5B2A-5631-B057B4A34FBD}"/>
              </a:ext>
            </a:extLst>
          </p:cNvPr>
          <p:cNvGraphicFramePr/>
          <p:nvPr>
            <p:extLst>
              <p:ext uri="{D42A27DB-BD31-4B8C-83A1-F6EECF244321}">
                <p14:modId xmlns:p14="http://schemas.microsoft.com/office/powerpoint/2010/main" val="319926042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65DF9CC-1A89-1099-4381-0534CA09C42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5107027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36790269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539628475"/>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190902800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131758740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B986925-9B50-E502-FCB6-4A3A7A0555B3}"/>
              </a:ext>
            </a:extLst>
          </p:cNvPr>
          <p:cNvGraphicFramePr/>
          <p:nvPr>
            <p:extLst>
              <p:ext uri="{D42A27DB-BD31-4B8C-83A1-F6EECF244321}">
                <p14:modId xmlns:p14="http://schemas.microsoft.com/office/powerpoint/2010/main" val="368635955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597F232-627B-AAC0-5140-6FA63A6977E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1646300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322305038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1942853691"/>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66769921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91147199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732E9A3-107F-7F7C-0FA3-D38D680CF182}"/>
              </a:ext>
            </a:extLst>
          </p:cNvPr>
          <p:cNvGraphicFramePr/>
          <p:nvPr>
            <p:extLst>
              <p:ext uri="{D42A27DB-BD31-4B8C-83A1-F6EECF244321}">
                <p14:modId xmlns:p14="http://schemas.microsoft.com/office/powerpoint/2010/main" val="37423948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E10858C-E3BE-F8C3-54CE-F2927308AE1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6437163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73859097"/>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391620616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2686210845"/>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4085144913"/>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170800366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245895827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7FABE5A-2CD3-7C91-3B2B-A78DB60A0A01}"/>
              </a:ext>
            </a:extLst>
          </p:cNvPr>
          <p:cNvGraphicFramePr/>
          <p:nvPr>
            <p:extLst>
              <p:ext uri="{D42A27DB-BD31-4B8C-83A1-F6EECF244321}">
                <p14:modId xmlns:p14="http://schemas.microsoft.com/office/powerpoint/2010/main" val="216130856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CAF4A4D-3B8F-8FE1-71A4-980AFC9252B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2655836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1619941075"/>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287547104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3926202092"/>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50107970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323879859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A8EF57A-8DC9-A522-25B8-DE5126E388D1}"/>
              </a:ext>
            </a:extLst>
          </p:cNvPr>
          <p:cNvGraphicFramePr/>
          <p:nvPr>
            <p:extLst>
              <p:ext uri="{D42A27DB-BD31-4B8C-83A1-F6EECF244321}">
                <p14:modId xmlns:p14="http://schemas.microsoft.com/office/powerpoint/2010/main" val="261969441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55806FC-E1EF-107D-0301-09DB843A3A2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4956493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73413271"/>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1764073104"/>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1432422633"/>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3417090204"/>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67711208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348871637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1281EF6-96E5-D9D7-DDD9-2B16CB708F9B}"/>
              </a:ext>
            </a:extLst>
          </p:cNvPr>
          <p:cNvGraphicFramePr/>
          <p:nvPr>
            <p:extLst>
              <p:ext uri="{D42A27DB-BD31-4B8C-83A1-F6EECF244321}">
                <p14:modId xmlns:p14="http://schemas.microsoft.com/office/powerpoint/2010/main" val="275147578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5DC8054-9172-B8F1-6D1E-0F4F3942012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6577372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2718807341"/>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4283194546"/>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192823527"/>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505892489"/>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359260193"/>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225102674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159030976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B027CE0-AB00-1704-71B4-7CEC63536198}"/>
              </a:ext>
            </a:extLst>
          </p:cNvPr>
          <p:cNvGraphicFramePr/>
          <p:nvPr>
            <p:extLst>
              <p:ext uri="{D42A27DB-BD31-4B8C-83A1-F6EECF244321}">
                <p14:modId xmlns:p14="http://schemas.microsoft.com/office/powerpoint/2010/main" val="331803193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3187504-3A5B-F0B0-B888-8E8F6893AE4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38690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215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30%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70%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1233857589"/>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1210323126"/>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3921385950"/>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134663103"/>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261147499"/>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637410684"/>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1268024422"/>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290915317"/>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616768470"/>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47897001"/>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23327693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163047487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1554A4F-A874-98A3-15F6-81B659CC76DB}"/>
              </a:ext>
            </a:extLst>
          </p:cNvPr>
          <p:cNvGraphicFramePr/>
          <p:nvPr>
            <p:extLst>
              <p:ext uri="{D42A27DB-BD31-4B8C-83A1-F6EECF244321}">
                <p14:modId xmlns:p14="http://schemas.microsoft.com/office/powerpoint/2010/main" val="227685856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9DB18E9-2D3A-2699-BD3E-E1539EE042E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1771763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1544393383"/>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3526420893"/>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464641413"/>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1681676493"/>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082357378"/>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p68. Did staff tell you who to contact if you were worried about your child when you got home?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511189532"/>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p30_2. Did any of the following bother your child while you were in the waiting area? Noise from other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5019674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c17. Did staff take the time to listen to your fears or worries?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p54. Was there enough choice of hospital food for your child?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p67. To what extent did you understand the information you were given about caring for your child after you left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396266139"/>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c20_1. Did any of the following bother you when you were in the waiting area? How long you had to wait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3474328354"/>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1443</TotalTime>
  <Words>11800</Words>
  <Application>Microsoft Office PowerPoint</Application>
  <PresentationFormat>Widescreen</PresentationFormat>
  <Paragraphs>1593</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Lancashire Teaching Hospitals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2025-05-23T14:56:40Z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